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5" r:id="rId9"/>
    <p:sldId id="278" r:id="rId10"/>
    <p:sldId id="279" r:id="rId11"/>
    <p:sldId id="280" r:id="rId12"/>
    <p:sldId id="281" r:id="rId13"/>
    <p:sldId id="277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7D254B-F9A0-4849-B604-D19548D83796}" v="1319" dt="2025-04-23T12:25:53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9"/>
  </p:normalViewPr>
  <p:slideViewPr>
    <p:cSldViewPr snapToGrid="0" showGuides="1">
      <p:cViewPr varScale="1">
        <p:scale>
          <a:sx n="148" d="100"/>
          <a:sy n="148" d="100"/>
        </p:scale>
        <p:origin x="10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Raimondo" userId="8b89534c68ee8b17" providerId="LiveId" clId="{C97D254B-F9A0-4849-B604-D19548D83796}"/>
    <pc:docChg chg="undo custSel addSld delSld modSld sldOrd">
      <pc:chgData name="Federico Raimondo" userId="8b89534c68ee8b17" providerId="LiveId" clId="{C97D254B-F9A0-4849-B604-D19548D83796}" dt="2025-04-23T12:25:58.683" v="3567" actId="20577"/>
      <pc:docMkLst>
        <pc:docMk/>
      </pc:docMkLst>
      <pc:sldChg chg="addSp delSp modSp new mod modAnim">
        <pc:chgData name="Federico Raimondo" userId="8b89534c68ee8b17" providerId="LiveId" clId="{C97D254B-F9A0-4849-B604-D19548D83796}" dt="2025-04-22T08:51:08.175" v="104" actId="20577"/>
        <pc:sldMkLst>
          <pc:docMk/>
          <pc:sldMk cId="1960504348" sldId="257"/>
        </pc:sldMkLst>
        <pc:spChg chg="del">
          <ac:chgData name="Federico Raimondo" userId="8b89534c68ee8b17" providerId="LiveId" clId="{C97D254B-F9A0-4849-B604-D19548D83796}" dt="2025-04-22T08:43:42.959" v="2" actId="478"/>
          <ac:spMkLst>
            <pc:docMk/>
            <pc:sldMk cId="1960504348" sldId="257"/>
            <ac:spMk id="2" creationId="{687DEA2D-3620-0A92-44C5-59A375F68FBF}"/>
          </ac:spMkLst>
        </pc:spChg>
        <pc:spChg chg="del">
          <ac:chgData name="Federico Raimondo" userId="8b89534c68ee8b17" providerId="LiveId" clId="{C97D254B-F9A0-4849-B604-D19548D83796}" dt="2025-04-22T08:43:40.635" v="1" actId="478"/>
          <ac:spMkLst>
            <pc:docMk/>
            <pc:sldMk cId="1960504348" sldId="257"/>
            <ac:spMk id="3" creationId="{AAE3101B-9896-CFFC-FDB2-C37A83458A11}"/>
          </ac:spMkLst>
        </pc:spChg>
        <pc:spChg chg="add mod">
          <ac:chgData name="Federico Raimondo" userId="8b89534c68ee8b17" providerId="LiveId" clId="{C97D254B-F9A0-4849-B604-D19548D83796}" dt="2025-04-22T08:51:08.175" v="104" actId="20577"/>
          <ac:spMkLst>
            <pc:docMk/>
            <pc:sldMk cId="1960504348" sldId="257"/>
            <ac:spMk id="5" creationId="{1A1B0C29-F5F9-25CA-52A6-CF1617DBF981}"/>
          </ac:spMkLst>
        </pc:spChg>
        <pc:picChg chg="add mod">
          <ac:chgData name="Federico Raimondo" userId="8b89534c68ee8b17" providerId="LiveId" clId="{C97D254B-F9A0-4849-B604-D19548D83796}" dt="2025-04-22T08:50:42.355" v="47" actId="1076"/>
          <ac:picMkLst>
            <pc:docMk/>
            <pc:sldMk cId="1960504348" sldId="257"/>
            <ac:picMk id="4" creationId="{D227083C-6C0D-6F7E-7B1A-AED7A3E3F96B}"/>
          </ac:picMkLst>
        </pc:picChg>
      </pc:sldChg>
      <pc:sldChg chg="addSp delSp modSp new mod addAnim delAnim modAnim">
        <pc:chgData name="Federico Raimondo" userId="8b89534c68ee8b17" providerId="LiveId" clId="{C97D254B-F9A0-4849-B604-D19548D83796}" dt="2025-04-22T08:58:03.217" v="282" actId="1037"/>
        <pc:sldMkLst>
          <pc:docMk/>
          <pc:sldMk cId="3210151860" sldId="258"/>
        </pc:sldMkLst>
        <pc:spChg chg="del mod">
          <ac:chgData name="Federico Raimondo" userId="8b89534c68ee8b17" providerId="LiveId" clId="{C97D254B-F9A0-4849-B604-D19548D83796}" dt="2025-04-22T08:51:43.237" v="110" actId="478"/>
          <ac:spMkLst>
            <pc:docMk/>
            <pc:sldMk cId="3210151860" sldId="258"/>
            <ac:spMk id="2" creationId="{82FAB498-9F2A-5F36-17E4-838C4365D458}"/>
          </ac:spMkLst>
        </pc:spChg>
        <pc:spChg chg="del">
          <ac:chgData name="Federico Raimondo" userId="8b89534c68ee8b17" providerId="LiveId" clId="{C97D254B-F9A0-4849-B604-D19548D83796}" dt="2025-04-22T08:51:29.993" v="105"/>
          <ac:spMkLst>
            <pc:docMk/>
            <pc:sldMk cId="3210151860" sldId="258"/>
            <ac:spMk id="3" creationId="{FA28393A-4829-01AF-09D6-774D43EAFD75}"/>
          </ac:spMkLst>
        </pc:spChg>
        <pc:spChg chg="add del mod">
          <ac:chgData name="Federico Raimondo" userId="8b89534c68ee8b17" providerId="LiveId" clId="{C97D254B-F9A0-4849-B604-D19548D83796}" dt="2025-04-22T08:51:50.043" v="112" actId="478"/>
          <ac:spMkLst>
            <pc:docMk/>
            <pc:sldMk cId="3210151860" sldId="258"/>
            <ac:spMk id="7" creationId="{CF5CE22D-A91C-4A0A-0D22-0D2A5A1C9C9D}"/>
          </ac:spMkLst>
        </pc:spChg>
        <pc:spChg chg="add mod">
          <ac:chgData name="Federico Raimondo" userId="8b89534c68ee8b17" providerId="LiveId" clId="{C97D254B-F9A0-4849-B604-D19548D83796}" dt="2025-04-22T08:52:03.330" v="141" actId="20577"/>
          <ac:spMkLst>
            <pc:docMk/>
            <pc:sldMk cId="3210151860" sldId="258"/>
            <ac:spMk id="8" creationId="{51FAD7F0-D971-0AC0-3930-407D318E2C48}"/>
          </ac:spMkLst>
        </pc:spChg>
        <pc:spChg chg="add del mod">
          <ac:chgData name="Federico Raimondo" userId="8b89534c68ee8b17" providerId="LiveId" clId="{C97D254B-F9A0-4849-B604-D19548D83796}" dt="2025-04-22T08:58:03.217" v="282" actId="1037"/>
          <ac:spMkLst>
            <pc:docMk/>
            <pc:sldMk cId="3210151860" sldId="258"/>
            <ac:spMk id="9" creationId="{7F7719FB-BD51-6C4A-0F82-651E894D1CDF}"/>
          </ac:spMkLst>
        </pc:spChg>
        <pc:spChg chg="add del mod">
          <ac:chgData name="Federico Raimondo" userId="8b89534c68ee8b17" providerId="LiveId" clId="{C97D254B-F9A0-4849-B604-D19548D83796}" dt="2025-04-22T08:58:01.975" v="280" actId="1037"/>
          <ac:spMkLst>
            <pc:docMk/>
            <pc:sldMk cId="3210151860" sldId="258"/>
            <ac:spMk id="10" creationId="{9CFA0FA6-1950-3686-5AC2-7D6936B028E6}"/>
          </ac:spMkLst>
        </pc:spChg>
        <pc:spChg chg="add del mod">
          <ac:chgData name="Federico Raimondo" userId="8b89534c68ee8b17" providerId="LiveId" clId="{C97D254B-F9A0-4849-B604-D19548D83796}" dt="2025-04-22T08:57:02.609" v="266" actId="478"/>
          <ac:spMkLst>
            <pc:docMk/>
            <pc:sldMk cId="3210151860" sldId="258"/>
            <ac:spMk id="11" creationId="{C7A642F9-9842-1F7C-816F-362B8F403F43}"/>
          </ac:spMkLst>
        </pc:spChg>
        <pc:spChg chg="add del mod">
          <ac:chgData name="Federico Raimondo" userId="8b89534c68ee8b17" providerId="LiveId" clId="{C97D254B-F9A0-4849-B604-D19548D83796}" dt="2025-04-22T08:57:02.184" v="265" actId="478"/>
          <ac:spMkLst>
            <pc:docMk/>
            <pc:sldMk cId="3210151860" sldId="258"/>
            <ac:spMk id="12" creationId="{316F823F-5A35-BF64-0383-DAFA62A28EAF}"/>
          </ac:spMkLst>
        </pc:spChg>
        <pc:picChg chg="add mod">
          <ac:chgData name="Federico Raimondo" userId="8b89534c68ee8b17" providerId="LiveId" clId="{C97D254B-F9A0-4849-B604-D19548D83796}" dt="2025-04-22T08:57:57.523" v="277" actId="1076"/>
          <ac:picMkLst>
            <pc:docMk/>
            <pc:sldMk cId="3210151860" sldId="258"/>
            <ac:picMk id="5" creationId="{7243AC7C-7FF4-139B-9604-BA6B011516C7}"/>
          </ac:picMkLst>
        </pc:picChg>
      </pc:sldChg>
      <pc:sldChg chg="addSp delSp modSp add mod ord delAnim">
        <pc:chgData name="Federico Raimondo" userId="8b89534c68ee8b17" providerId="LiveId" clId="{C97D254B-F9A0-4849-B604-D19548D83796}" dt="2025-04-22T08:58:33.326" v="286" actId="1076"/>
        <pc:sldMkLst>
          <pc:docMk/>
          <pc:sldMk cId="2541474094" sldId="259"/>
        </pc:sldMkLst>
        <pc:spChg chg="mod">
          <ac:chgData name="Federico Raimondo" userId="8b89534c68ee8b17" providerId="LiveId" clId="{C97D254B-F9A0-4849-B604-D19548D83796}" dt="2025-04-22T08:55:56.454" v="245" actId="20577"/>
          <ac:spMkLst>
            <pc:docMk/>
            <pc:sldMk cId="2541474094" sldId="259"/>
            <ac:spMk id="5" creationId="{56AA381B-22F9-5D1D-DE8D-CC585796B5D0}"/>
          </ac:spMkLst>
        </pc:spChg>
        <pc:picChg chg="add del mod">
          <ac:chgData name="Federico Raimondo" userId="8b89534c68ee8b17" providerId="LiveId" clId="{C97D254B-F9A0-4849-B604-D19548D83796}" dt="2025-04-22T08:56:12.858" v="252" actId="21"/>
          <ac:picMkLst>
            <pc:docMk/>
            <pc:sldMk cId="2541474094" sldId="259"/>
            <ac:picMk id="3" creationId="{CBBC1C26-1DDE-AA07-F61F-C3D6613DF1E3}"/>
          </ac:picMkLst>
        </pc:picChg>
        <pc:picChg chg="del">
          <ac:chgData name="Federico Raimondo" userId="8b89534c68ee8b17" providerId="LiveId" clId="{C97D254B-F9A0-4849-B604-D19548D83796}" dt="2025-04-22T08:55:57.830" v="246" actId="478"/>
          <ac:picMkLst>
            <pc:docMk/>
            <pc:sldMk cId="2541474094" sldId="259"/>
            <ac:picMk id="4" creationId="{7CBB2507-97E7-AD76-5A57-98BC18F0BD56}"/>
          </ac:picMkLst>
        </pc:picChg>
        <pc:picChg chg="add mod">
          <ac:chgData name="Federico Raimondo" userId="8b89534c68ee8b17" providerId="LiveId" clId="{C97D254B-F9A0-4849-B604-D19548D83796}" dt="2025-04-22T08:58:33.326" v="286" actId="1076"/>
          <ac:picMkLst>
            <pc:docMk/>
            <pc:sldMk cId="2541474094" sldId="259"/>
            <ac:picMk id="6" creationId="{0EA21B45-0D71-18D2-4BA8-432A5ED7DF41}"/>
          </ac:picMkLst>
        </pc:picChg>
      </pc:sldChg>
      <pc:sldChg chg="addSp modSp add mod modAnim">
        <pc:chgData name="Federico Raimondo" userId="8b89534c68ee8b17" providerId="LiveId" clId="{C97D254B-F9A0-4849-B604-D19548D83796}" dt="2025-04-22T09:02:06.461" v="366" actId="1076"/>
        <pc:sldMkLst>
          <pc:docMk/>
          <pc:sldMk cId="861273679" sldId="272"/>
        </pc:sldMkLst>
        <pc:spChg chg="add mod">
          <ac:chgData name="Federico Raimondo" userId="8b89534c68ee8b17" providerId="LiveId" clId="{C97D254B-F9A0-4849-B604-D19548D83796}" dt="2025-04-22T08:59:26.984" v="290"/>
          <ac:spMkLst>
            <pc:docMk/>
            <pc:sldMk cId="861273679" sldId="272"/>
            <ac:spMk id="2" creationId="{EE04B994-6584-FD8D-5A2A-B4F6042996B7}"/>
          </ac:spMkLst>
        </pc:spChg>
        <pc:spChg chg="add mod">
          <ac:chgData name="Federico Raimondo" userId="8b89534c68ee8b17" providerId="LiveId" clId="{C97D254B-F9A0-4849-B604-D19548D83796}" dt="2025-04-22T09:01:37.319" v="362" actId="114"/>
          <ac:spMkLst>
            <pc:docMk/>
            <pc:sldMk cId="861273679" sldId="272"/>
            <ac:spMk id="6" creationId="{ECBD2F8A-C9A0-EEF5-9F1C-9559B81EAA50}"/>
          </ac:spMkLst>
        </pc:spChg>
        <pc:spChg chg="add mod">
          <ac:chgData name="Federico Raimondo" userId="8b89534c68ee8b17" providerId="LiveId" clId="{C97D254B-F9A0-4849-B604-D19548D83796}" dt="2025-04-22T09:02:06.461" v="366" actId="1076"/>
          <ac:spMkLst>
            <pc:docMk/>
            <pc:sldMk cId="861273679" sldId="272"/>
            <ac:spMk id="30" creationId="{AB1F6D2B-5FCD-D030-F7BB-16640B8A6A94}"/>
          </ac:spMkLst>
        </pc:spChg>
        <pc:spChg chg="mod">
          <ac:chgData name="Federico Raimondo" userId="8b89534c68ee8b17" providerId="LiveId" clId="{C97D254B-F9A0-4849-B604-D19548D83796}" dt="2025-04-22T08:59:31.898" v="300" actId="20577"/>
          <ac:spMkLst>
            <pc:docMk/>
            <pc:sldMk cId="861273679" sldId="272"/>
            <ac:spMk id="32" creationId="{AA7589F8-9391-AC81-8F3D-C2537B62394F}"/>
          </ac:spMkLst>
        </pc:spChg>
        <pc:cxnChg chg="add mod">
          <ac:chgData name="Federico Raimondo" userId="8b89534c68ee8b17" providerId="LiveId" clId="{C97D254B-F9A0-4849-B604-D19548D83796}" dt="2025-04-22T09:00:28.021" v="304" actId="692"/>
          <ac:cxnSpMkLst>
            <pc:docMk/>
            <pc:sldMk cId="861273679" sldId="272"/>
            <ac:cxnSpMk id="4" creationId="{BFE8C60D-EFBA-09AB-D423-7484E0043095}"/>
          </ac:cxnSpMkLst>
        </pc:cxnChg>
        <pc:cxnChg chg="add mod">
          <ac:chgData name="Federico Raimondo" userId="8b89534c68ee8b17" providerId="LiveId" clId="{C97D254B-F9A0-4849-B604-D19548D83796}" dt="2025-04-22T09:01:15.848" v="323" actId="14100"/>
          <ac:cxnSpMkLst>
            <pc:docMk/>
            <pc:sldMk cId="861273679" sldId="272"/>
            <ac:cxnSpMk id="7" creationId="{5623A999-05A5-4EF9-7448-358B20A9B30C}"/>
          </ac:cxnSpMkLst>
        </pc:cxnChg>
      </pc:sldChg>
      <pc:sldChg chg="addSp delSp modSp add mod modAnim">
        <pc:chgData name="Federico Raimondo" userId="8b89534c68ee8b17" providerId="LiveId" clId="{C97D254B-F9A0-4849-B604-D19548D83796}" dt="2025-04-22T09:18:05.448" v="844" actId="1076"/>
        <pc:sldMkLst>
          <pc:docMk/>
          <pc:sldMk cId="1196797308" sldId="273"/>
        </pc:sldMkLst>
        <pc:spChg chg="add mod">
          <ac:chgData name="Federico Raimondo" userId="8b89534c68ee8b17" providerId="LiveId" clId="{C97D254B-F9A0-4849-B604-D19548D83796}" dt="2025-04-22T09:02:52.886" v="383" actId="1076"/>
          <ac:spMkLst>
            <pc:docMk/>
            <pc:sldMk cId="1196797308" sldId="273"/>
            <ac:spMk id="2" creationId="{36303FC7-BD73-2C18-3628-D75021738678}"/>
          </ac:spMkLst>
        </pc:spChg>
        <pc:spChg chg="mod">
          <ac:chgData name="Federico Raimondo" userId="8b89534c68ee8b17" providerId="LiveId" clId="{C97D254B-F9A0-4849-B604-D19548D83796}" dt="2025-04-22T09:18:05.448" v="844" actId="1076"/>
          <ac:spMkLst>
            <pc:docMk/>
            <pc:sldMk cId="1196797308" sldId="273"/>
            <ac:spMk id="6" creationId="{9B752FD0-69CB-A569-F213-575E50AC0C35}"/>
          </ac:spMkLst>
        </pc:spChg>
        <pc:spChg chg="mod">
          <ac:chgData name="Federico Raimondo" userId="8b89534c68ee8b17" providerId="LiveId" clId="{C97D254B-F9A0-4849-B604-D19548D83796}" dt="2025-04-22T09:03:28.916" v="408" actId="1076"/>
          <ac:spMkLst>
            <pc:docMk/>
            <pc:sldMk cId="1196797308" sldId="273"/>
            <ac:spMk id="8" creationId="{7282B3B4-7A9D-D120-24AB-D77F220417D9}"/>
          </ac:spMkLst>
        </pc:spChg>
        <pc:spChg chg="mod">
          <ac:chgData name="Federico Raimondo" userId="8b89534c68ee8b17" providerId="LiveId" clId="{C97D254B-F9A0-4849-B604-D19548D83796}" dt="2025-04-22T09:03:46.077" v="412" actId="1076"/>
          <ac:spMkLst>
            <pc:docMk/>
            <pc:sldMk cId="1196797308" sldId="273"/>
            <ac:spMk id="9" creationId="{E838E240-F9F0-D978-5DE6-4E26C45DEABD}"/>
          </ac:spMkLst>
        </pc:spChg>
        <pc:spChg chg="del mod">
          <ac:chgData name="Federico Raimondo" userId="8b89534c68ee8b17" providerId="LiveId" clId="{C97D254B-F9A0-4849-B604-D19548D83796}" dt="2025-04-22T09:02:32.345" v="370" actId="478"/>
          <ac:spMkLst>
            <pc:docMk/>
            <pc:sldMk cId="1196797308" sldId="273"/>
            <ac:spMk id="11" creationId="{8C0D52AC-3245-F843-85D8-C9C2ABD48CD8}"/>
          </ac:spMkLst>
        </pc:spChg>
        <pc:spChg chg="mod">
          <ac:chgData name="Federico Raimondo" userId="8b89534c68ee8b17" providerId="LiveId" clId="{C97D254B-F9A0-4849-B604-D19548D83796}" dt="2025-04-22T09:03:50.967" v="413" actId="14100"/>
          <ac:spMkLst>
            <pc:docMk/>
            <pc:sldMk cId="1196797308" sldId="273"/>
            <ac:spMk id="23" creationId="{C8098FF5-0C47-457F-DD65-24376857DCB0}"/>
          </ac:spMkLst>
        </pc:spChg>
        <pc:spChg chg="mod">
          <ac:chgData name="Federico Raimondo" userId="8b89534c68ee8b17" providerId="LiveId" clId="{C97D254B-F9A0-4849-B604-D19548D83796}" dt="2025-04-22T09:02:52.886" v="383" actId="1076"/>
          <ac:spMkLst>
            <pc:docMk/>
            <pc:sldMk cId="1196797308" sldId="273"/>
            <ac:spMk id="24" creationId="{0811D194-34A2-B856-7AA7-F848568A91FA}"/>
          </ac:spMkLst>
        </pc:spChg>
        <pc:spChg chg="mod">
          <ac:chgData name="Federico Raimondo" userId="8b89534c68ee8b17" providerId="LiveId" clId="{C97D254B-F9A0-4849-B604-D19548D83796}" dt="2025-04-22T09:03:38.829" v="411" actId="1076"/>
          <ac:spMkLst>
            <pc:docMk/>
            <pc:sldMk cId="1196797308" sldId="273"/>
            <ac:spMk id="25" creationId="{20292BE2-E70A-34A7-573E-823CD6DD6E27}"/>
          </ac:spMkLst>
        </pc:spChg>
        <pc:spChg chg="mod">
          <ac:chgData name="Federico Raimondo" userId="8b89534c68ee8b17" providerId="LiveId" clId="{C97D254B-F9A0-4849-B604-D19548D83796}" dt="2025-04-22T09:08:28.725" v="525" actId="5793"/>
          <ac:spMkLst>
            <pc:docMk/>
            <pc:sldMk cId="1196797308" sldId="273"/>
            <ac:spMk id="32" creationId="{6254E3ED-E9A3-11AD-0EBA-0D8D341BD26D}"/>
          </ac:spMkLst>
        </pc:spChg>
        <pc:grpChg chg="mod">
          <ac:chgData name="Federico Raimondo" userId="8b89534c68ee8b17" providerId="LiveId" clId="{C97D254B-F9A0-4849-B604-D19548D83796}" dt="2025-04-22T09:02:52.886" v="383" actId="1076"/>
          <ac:grpSpMkLst>
            <pc:docMk/>
            <pc:sldMk cId="1196797308" sldId="273"/>
            <ac:grpSpMk id="28" creationId="{910D1ED3-4FD8-A3CD-9B98-4942ADF7732A}"/>
          </ac:grpSpMkLst>
        </pc:grpChg>
        <pc:grpChg chg="del">
          <ac:chgData name="Federico Raimondo" userId="8b89534c68ee8b17" providerId="LiveId" clId="{C97D254B-F9A0-4849-B604-D19548D83796}" dt="2025-04-22T09:02:29.162" v="368" actId="478"/>
          <ac:grpSpMkLst>
            <pc:docMk/>
            <pc:sldMk cId="1196797308" sldId="273"/>
            <ac:grpSpMk id="29" creationId="{A164CB46-376A-2D49-2385-39ABC3F12D28}"/>
          </ac:grpSpMkLst>
        </pc:grpChg>
        <pc:cxnChg chg="mod">
          <ac:chgData name="Federico Raimondo" userId="8b89534c68ee8b17" providerId="LiveId" clId="{C97D254B-F9A0-4849-B604-D19548D83796}" dt="2025-04-22T09:18:02.284" v="843" actId="14100"/>
          <ac:cxnSpMkLst>
            <pc:docMk/>
            <pc:sldMk cId="1196797308" sldId="273"/>
            <ac:cxnSpMk id="4" creationId="{0BD1EEFF-E757-4B7E-EDEC-67225E6661AA}"/>
          </ac:cxnSpMkLst>
        </pc:cxnChg>
      </pc:sldChg>
      <pc:sldChg chg="addSp delSp modSp add mod">
        <pc:chgData name="Federico Raimondo" userId="8b89534c68ee8b17" providerId="LiveId" clId="{C97D254B-F9A0-4849-B604-D19548D83796}" dt="2025-04-22T09:18:11.922" v="846"/>
        <pc:sldMkLst>
          <pc:docMk/>
          <pc:sldMk cId="4288813615" sldId="274"/>
        </pc:sldMkLst>
        <pc:spChg chg="add mod">
          <ac:chgData name="Federico Raimondo" userId="8b89534c68ee8b17" providerId="LiveId" clId="{C97D254B-F9A0-4849-B604-D19548D83796}" dt="2025-04-22T09:04:29.533" v="422" actId="1076"/>
          <ac:spMkLst>
            <pc:docMk/>
            <pc:sldMk cId="4288813615" sldId="274"/>
            <ac:spMk id="3" creationId="{1E4743E9-D350-4314-2999-904228F32CE0}"/>
          </ac:spMkLst>
        </pc:spChg>
        <pc:spChg chg="add mod">
          <ac:chgData name="Federico Raimondo" userId="8b89534c68ee8b17" providerId="LiveId" clId="{C97D254B-F9A0-4849-B604-D19548D83796}" dt="2025-04-22T09:04:35.443" v="426" actId="1076"/>
          <ac:spMkLst>
            <pc:docMk/>
            <pc:sldMk cId="4288813615" sldId="274"/>
            <ac:spMk id="5" creationId="{8B1E47F7-057A-F323-2FA1-A3F074882EB5}"/>
          </ac:spMkLst>
        </pc:spChg>
        <pc:spChg chg="del">
          <ac:chgData name="Federico Raimondo" userId="8b89534c68ee8b17" providerId="LiveId" clId="{C97D254B-F9A0-4849-B604-D19548D83796}" dt="2025-04-22T09:18:11.300" v="845" actId="478"/>
          <ac:spMkLst>
            <pc:docMk/>
            <pc:sldMk cId="4288813615" sldId="274"/>
            <ac:spMk id="6" creationId="{85320F38-5588-5491-B2E5-31EDA8FF96FD}"/>
          </ac:spMkLst>
        </pc:spChg>
        <pc:spChg chg="mod">
          <ac:chgData name="Federico Raimondo" userId="8b89534c68ee8b17" providerId="LiveId" clId="{C97D254B-F9A0-4849-B604-D19548D83796}" dt="2025-04-22T09:04:26.368" v="420" actId="1076"/>
          <ac:spMkLst>
            <pc:docMk/>
            <pc:sldMk cId="4288813615" sldId="274"/>
            <ac:spMk id="9" creationId="{47016DA5-3F74-A480-5332-2CDDA7306241}"/>
          </ac:spMkLst>
        </pc:spChg>
        <pc:spChg chg="add mod">
          <ac:chgData name="Federico Raimondo" userId="8b89534c68ee8b17" providerId="LiveId" clId="{C97D254B-F9A0-4849-B604-D19548D83796}" dt="2025-04-22T09:04:40.375" v="428" actId="1076"/>
          <ac:spMkLst>
            <pc:docMk/>
            <pc:sldMk cId="4288813615" sldId="274"/>
            <ac:spMk id="11" creationId="{69D514A2-69AD-D012-BD3E-C9A75EE59453}"/>
          </ac:spMkLst>
        </pc:spChg>
        <pc:spChg chg="add mod">
          <ac:chgData name="Federico Raimondo" userId="8b89534c68ee8b17" providerId="LiveId" clId="{C97D254B-F9A0-4849-B604-D19548D83796}" dt="2025-04-22T09:04:44.428" v="430" actId="1076"/>
          <ac:spMkLst>
            <pc:docMk/>
            <pc:sldMk cId="4288813615" sldId="274"/>
            <ac:spMk id="12" creationId="{B3CFA196-544F-CD98-3E93-A15DEA57558B}"/>
          </ac:spMkLst>
        </pc:spChg>
        <pc:spChg chg="add mod">
          <ac:chgData name="Federico Raimondo" userId="8b89534c68ee8b17" providerId="LiveId" clId="{C97D254B-F9A0-4849-B604-D19548D83796}" dt="2025-04-22T09:04:49.492" v="432" actId="1076"/>
          <ac:spMkLst>
            <pc:docMk/>
            <pc:sldMk cId="4288813615" sldId="274"/>
            <ac:spMk id="13" creationId="{B0CD9842-3270-BE3C-C72F-017CD8E9A230}"/>
          </ac:spMkLst>
        </pc:spChg>
        <pc:spChg chg="add mod">
          <ac:chgData name="Federico Raimondo" userId="8b89534c68ee8b17" providerId="LiveId" clId="{C97D254B-F9A0-4849-B604-D19548D83796}" dt="2025-04-22T09:04:55.169" v="434" actId="1076"/>
          <ac:spMkLst>
            <pc:docMk/>
            <pc:sldMk cId="4288813615" sldId="274"/>
            <ac:spMk id="14" creationId="{66F039BB-1B0E-191E-ED3E-167C643AFB47}"/>
          </ac:spMkLst>
        </pc:spChg>
        <pc:spChg chg="add mod">
          <ac:chgData name="Federico Raimondo" userId="8b89534c68ee8b17" providerId="LiveId" clId="{C97D254B-F9A0-4849-B604-D19548D83796}" dt="2025-04-22T09:05:01.695" v="436" actId="1076"/>
          <ac:spMkLst>
            <pc:docMk/>
            <pc:sldMk cId="4288813615" sldId="274"/>
            <ac:spMk id="15" creationId="{512EDD19-CC08-DE6E-6A59-D1B01DA07943}"/>
          </ac:spMkLst>
        </pc:spChg>
        <pc:spChg chg="add mod">
          <ac:chgData name="Federico Raimondo" userId="8b89534c68ee8b17" providerId="LiveId" clId="{C97D254B-F9A0-4849-B604-D19548D83796}" dt="2025-04-22T09:05:06.014" v="438" actId="1076"/>
          <ac:spMkLst>
            <pc:docMk/>
            <pc:sldMk cId="4288813615" sldId="274"/>
            <ac:spMk id="16" creationId="{2A863383-5E08-0CB5-42FF-FDA06CC813ED}"/>
          </ac:spMkLst>
        </pc:spChg>
        <pc:spChg chg="add mod">
          <ac:chgData name="Federico Raimondo" userId="8b89534c68ee8b17" providerId="LiveId" clId="{C97D254B-F9A0-4849-B604-D19548D83796}" dt="2025-04-22T09:05:10.952" v="440" actId="1076"/>
          <ac:spMkLst>
            <pc:docMk/>
            <pc:sldMk cId="4288813615" sldId="274"/>
            <ac:spMk id="17" creationId="{36A84DEA-1570-4415-1611-B2395A2DB42E}"/>
          </ac:spMkLst>
        </pc:spChg>
        <pc:spChg chg="add mod">
          <ac:chgData name="Federico Raimondo" userId="8b89534c68ee8b17" providerId="LiveId" clId="{C97D254B-F9A0-4849-B604-D19548D83796}" dt="2025-04-22T09:05:16.636" v="442" actId="1076"/>
          <ac:spMkLst>
            <pc:docMk/>
            <pc:sldMk cId="4288813615" sldId="274"/>
            <ac:spMk id="18" creationId="{9EFF7A68-77D3-94DF-1222-12D04C8D5AE0}"/>
          </ac:spMkLst>
        </pc:spChg>
        <pc:spChg chg="add mod">
          <ac:chgData name="Federico Raimondo" userId="8b89534c68ee8b17" providerId="LiveId" clId="{C97D254B-F9A0-4849-B604-D19548D83796}" dt="2025-04-22T09:05:20.970" v="444" actId="1076"/>
          <ac:spMkLst>
            <pc:docMk/>
            <pc:sldMk cId="4288813615" sldId="274"/>
            <ac:spMk id="19" creationId="{55B23CA0-713C-D6B1-6882-E7F372455896}"/>
          </ac:spMkLst>
        </pc:spChg>
        <pc:spChg chg="add mod">
          <ac:chgData name="Federico Raimondo" userId="8b89534c68ee8b17" providerId="LiveId" clId="{C97D254B-F9A0-4849-B604-D19548D83796}" dt="2025-04-22T09:05:25.336" v="446" actId="1076"/>
          <ac:spMkLst>
            <pc:docMk/>
            <pc:sldMk cId="4288813615" sldId="274"/>
            <ac:spMk id="20" creationId="{26789973-9D51-D3AC-C2ED-C3028596F32E}"/>
          </ac:spMkLst>
        </pc:spChg>
        <pc:spChg chg="add mod">
          <ac:chgData name="Federico Raimondo" userId="8b89534c68ee8b17" providerId="LiveId" clId="{C97D254B-F9A0-4849-B604-D19548D83796}" dt="2025-04-22T09:05:29.982" v="448" actId="1076"/>
          <ac:spMkLst>
            <pc:docMk/>
            <pc:sldMk cId="4288813615" sldId="274"/>
            <ac:spMk id="21" creationId="{20C5800C-D673-91F8-457D-7D31BC90933B}"/>
          </ac:spMkLst>
        </pc:spChg>
        <pc:spChg chg="del">
          <ac:chgData name="Federico Raimondo" userId="8b89534c68ee8b17" providerId="LiveId" clId="{C97D254B-F9A0-4849-B604-D19548D83796}" dt="2025-04-22T09:04:23.178" v="419" actId="478"/>
          <ac:spMkLst>
            <pc:docMk/>
            <pc:sldMk cId="4288813615" sldId="274"/>
            <ac:spMk id="23" creationId="{9C30BC27-4CFB-73D4-9082-EB5936F3A8E9}"/>
          </ac:spMkLst>
        </pc:spChg>
        <pc:spChg chg="del">
          <ac:chgData name="Federico Raimondo" userId="8b89534c68ee8b17" providerId="LiveId" clId="{C97D254B-F9A0-4849-B604-D19548D83796}" dt="2025-04-22T09:04:21.017" v="418" actId="478"/>
          <ac:spMkLst>
            <pc:docMk/>
            <pc:sldMk cId="4288813615" sldId="274"/>
            <ac:spMk id="24" creationId="{1E52EE41-F62C-B7CD-4455-312A6B1F7CE1}"/>
          </ac:spMkLst>
        </pc:spChg>
        <pc:spChg chg="add mod">
          <ac:chgData name="Federico Raimondo" userId="8b89534c68ee8b17" providerId="LiveId" clId="{C97D254B-F9A0-4849-B604-D19548D83796}" dt="2025-04-22T09:05:47.233" v="454" actId="688"/>
          <ac:spMkLst>
            <pc:docMk/>
            <pc:sldMk cId="4288813615" sldId="274"/>
            <ac:spMk id="26" creationId="{17A082A0-AA15-9938-29FB-A7B6D47B55A4}"/>
          </ac:spMkLst>
        </pc:spChg>
        <pc:spChg chg="mod">
          <ac:chgData name="Federico Raimondo" userId="8b89534c68ee8b17" providerId="LiveId" clId="{C97D254B-F9A0-4849-B604-D19548D83796}" dt="2025-04-22T09:08:37.972" v="536" actId="5793"/>
          <ac:spMkLst>
            <pc:docMk/>
            <pc:sldMk cId="4288813615" sldId="274"/>
            <ac:spMk id="32" creationId="{2B68C353-BC4E-B342-74F5-63416C89C712}"/>
          </ac:spMkLst>
        </pc:spChg>
        <pc:spChg chg="add mod">
          <ac:chgData name="Federico Raimondo" userId="8b89534c68ee8b17" providerId="LiveId" clId="{C97D254B-F9A0-4849-B604-D19548D83796}" dt="2025-04-22T09:18:11.922" v="846"/>
          <ac:spMkLst>
            <pc:docMk/>
            <pc:sldMk cId="4288813615" sldId="274"/>
            <ac:spMk id="80" creationId="{065C84D4-6DDD-A425-5526-8BC037284E35}"/>
          </ac:spMkLst>
        </pc:spChg>
        <pc:cxnChg chg="del">
          <ac:chgData name="Federico Raimondo" userId="8b89534c68ee8b17" providerId="LiveId" clId="{C97D254B-F9A0-4849-B604-D19548D83796}" dt="2025-04-22T09:18:11.300" v="845" actId="478"/>
          <ac:cxnSpMkLst>
            <pc:docMk/>
            <pc:sldMk cId="4288813615" sldId="274"/>
            <ac:cxnSpMk id="4" creationId="{A303292E-D16A-023D-8F83-3B27525E6DAF}"/>
          </ac:cxnSpMkLst>
        </pc:cxnChg>
        <pc:cxnChg chg="add del mod">
          <ac:chgData name="Federico Raimondo" userId="8b89534c68ee8b17" providerId="LiveId" clId="{C97D254B-F9A0-4849-B604-D19548D83796}" dt="2025-04-22T09:06:03.358" v="457" actId="21"/>
          <ac:cxnSpMkLst>
            <pc:docMk/>
            <pc:sldMk cId="4288813615" sldId="274"/>
            <ac:cxnSpMk id="29" creationId="{C9041379-B57E-7DAD-F9AC-C36B055A2451}"/>
          </ac:cxnSpMkLst>
        </pc:cxnChg>
        <pc:cxnChg chg="add mod">
          <ac:chgData name="Federico Raimondo" userId="8b89534c68ee8b17" providerId="LiveId" clId="{C97D254B-F9A0-4849-B604-D19548D83796}" dt="2025-04-22T09:06:14.864" v="459" actId="14100"/>
          <ac:cxnSpMkLst>
            <pc:docMk/>
            <pc:sldMk cId="4288813615" sldId="274"/>
            <ac:cxnSpMk id="34" creationId="{65E6A9A8-8F32-60CC-F948-DCA353A8F38B}"/>
          </ac:cxnSpMkLst>
        </pc:cxnChg>
        <pc:cxnChg chg="add mod">
          <ac:chgData name="Federico Raimondo" userId="8b89534c68ee8b17" providerId="LiveId" clId="{C97D254B-F9A0-4849-B604-D19548D83796}" dt="2025-04-22T09:06:22.317" v="462" actId="14100"/>
          <ac:cxnSpMkLst>
            <pc:docMk/>
            <pc:sldMk cId="4288813615" sldId="274"/>
            <ac:cxnSpMk id="36" creationId="{A25A6ED9-F941-FE8D-560E-CDBFC6920B94}"/>
          </ac:cxnSpMkLst>
        </pc:cxnChg>
        <pc:cxnChg chg="add mod">
          <ac:chgData name="Federico Raimondo" userId="8b89534c68ee8b17" providerId="LiveId" clId="{C97D254B-F9A0-4849-B604-D19548D83796}" dt="2025-04-22T09:06:25.994" v="465" actId="14100"/>
          <ac:cxnSpMkLst>
            <pc:docMk/>
            <pc:sldMk cId="4288813615" sldId="274"/>
            <ac:cxnSpMk id="38" creationId="{B0C697C0-1B9C-680B-F327-C3DEA1016CE7}"/>
          </ac:cxnSpMkLst>
        </pc:cxnChg>
        <pc:cxnChg chg="add mod">
          <ac:chgData name="Federico Raimondo" userId="8b89534c68ee8b17" providerId="LiveId" clId="{C97D254B-F9A0-4849-B604-D19548D83796}" dt="2025-04-22T09:06:29.056" v="467" actId="1076"/>
          <ac:cxnSpMkLst>
            <pc:docMk/>
            <pc:sldMk cId="4288813615" sldId="274"/>
            <ac:cxnSpMk id="41" creationId="{7DB2BADC-3D32-C9E4-0A6B-E4CCB0E7C34C}"/>
          </ac:cxnSpMkLst>
        </pc:cxnChg>
        <pc:cxnChg chg="add mod">
          <ac:chgData name="Federico Raimondo" userId="8b89534c68ee8b17" providerId="LiveId" clId="{C97D254B-F9A0-4849-B604-D19548D83796}" dt="2025-04-22T09:06:34.618" v="470" actId="14100"/>
          <ac:cxnSpMkLst>
            <pc:docMk/>
            <pc:sldMk cId="4288813615" sldId="274"/>
            <ac:cxnSpMk id="42" creationId="{E4C6415F-7D5A-1BFA-5853-38321B5E8628}"/>
          </ac:cxnSpMkLst>
        </pc:cxnChg>
        <pc:cxnChg chg="add mod">
          <ac:chgData name="Federico Raimondo" userId="8b89534c68ee8b17" providerId="LiveId" clId="{C97D254B-F9A0-4849-B604-D19548D83796}" dt="2025-04-22T09:06:39.865" v="473" actId="14100"/>
          <ac:cxnSpMkLst>
            <pc:docMk/>
            <pc:sldMk cId="4288813615" sldId="274"/>
            <ac:cxnSpMk id="44" creationId="{11B002CA-3CA6-7041-381A-A00F6024F073}"/>
          </ac:cxnSpMkLst>
        </pc:cxnChg>
        <pc:cxnChg chg="add mod">
          <ac:chgData name="Federico Raimondo" userId="8b89534c68ee8b17" providerId="LiveId" clId="{C97D254B-F9A0-4849-B604-D19548D83796}" dt="2025-04-22T09:06:49.963" v="477" actId="14100"/>
          <ac:cxnSpMkLst>
            <pc:docMk/>
            <pc:sldMk cId="4288813615" sldId="274"/>
            <ac:cxnSpMk id="46" creationId="{91BE8011-A1CB-5B3B-8789-D595EC095199}"/>
          </ac:cxnSpMkLst>
        </pc:cxnChg>
        <pc:cxnChg chg="add mod">
          <ac:chgData name="Federico Raimondo" userId="8b89534c68ee8b17" providerId="LiveId" clId="{C97D254B-F9A0-4849-B604-D19548D83796}" dt="2025-04-22T09:06:55.710" v="480" actId="14100"/>
          <ac:cxnSpMkLst>
            <pc:docMk/>
            <pc:sldMk cId="4288813615" sldId="274"/>
            <ac:cxnSpMk id="49" creationId="{21A7372F-30DD-81D8-322C-8FA953465994}"/>
          </ac:cxnSpMkLst>
        </pc:cxnChg>
        <pc:cxnChg chg="add mod">
          <ac:chgData name="Federico Raimondo" userId="8b89534c68ee8b17" providerId="LiveId" clId="{C97D254B-F9A0-4849-B604-D19548D83796}" dt="2025-04-22T09:06:59.489" v="483" actId="14100"/>
          <ac:cxnSpMkLst>
            <pc:docMk/>
            <pc:sldMk cId="4288813615" sldId="274"/>
            <ac:cxnSpMk id="52" creationId="{41FBE8BE-2BAB-29B0-290E-276E78CB4B91}"/>
          </ac:cxnSpMkLst>
        </pc:cxnChg>
        <pc:cxnChg chg="add mod">
          <ac:chgData name="Federico Raimondo" userId="8b89534c68ee8b17" providerId="LiveId" clId="{C97D254B-F9A0-4849-B604-D19548D83796}" dt="2025-04-22T09:07:04.515" v="486" actId="14100"/>
          <ac:cxnSpMkLst>
            <pc:docMk/>
            <pc:sldMk cId="4288813615" sldId="274"/>
            <ac:cxnSpMk id="54" creationId="{EB03FEA1-F5F1-0938-DF63-76B21ADE19F7}"/>
          </ac:cxnSpMkLst>
        </pc:cxnChg>
        <pc:cxnChg chg="add mod">
          <ac:chgData name="Federico Raimondo" userId="8b89534c68ee8b17" providerId="LiveId" clId="{C97D254B-F9A0-4849-B604-D19548D83796}" dt="2025-04-22T09:07:13.303" v="492" actId="1076"/>
          <ac:cxnSpMkLst>
            <pc:docMk/>
            <pc:sldMk cId="4288813615" sldId="274"/>
            <ac:cxnSpMk id="56" creationId="{979E0A50-B617-499B-E29B-0D9FCFC8AF5F}"/>
          </ac:cxnSpMkLst>
        </pc:cxnChg>
        <pc:cxnChg chg="add mod">
          <ac:chgData name="Federico Raimondo" userId="8b89534c68ee8b17" providerId="LiveId" clId="{C97D254B-F9A0-4849-B604-D19548D83796}" dt="2025-04-22T09:07:11.501" v="491" actId="14100"/>
          <ac:cxnSpMkLst>
            <pc:docMk/>
            <pc:sldMk cId="4288813615" sldId="274"/>
            <ac:cxnSpMk id="57" creationId="{FE4E3B3C-5DD9-EA01-0463-FBA288A80BEC}"/>
          </ac:cxnSpMkLst>
        </pc:cxnChg>
        <pc:cxnChg chg="add mod">
          <ac:chgData name="Federico Raimondo" userId="8b89534c68ee8b17" providerId="LiveId" clId="{C97D254B-F9A0-4849-B604-D19548D83796}" dt="2025-04-22T09:07:23.399" v="495" actId="14100"/>
          <ac:cxnSpMkLst>
            <pc:docMk/>
            <pc:sldMk cId="4288813615" sldId="274"/>
            <ac:cxnSpMk id="59" creationId="{CD245652-A3EF-6051-3775-3AAB2FCE3130}"/>
          </ac:cxnSpMkLst>
        </pc:cxnChg>
        <pc:cxnChg chg="add mod">
          <ac:chgData name="Federico Raimondo" userId="8b89534c68ee8b17" providerId="LiveId" clId="{C97D254B-F9A0-4849-B604-D19548D83796}" dt="2025-04-22T09:07:31.318" v="498" actId="14100"/>
          <ac:cxnSpMkLst>
            <pc:docMk/>
            <pc:sldMk cId="4288813615" sldId="274"/>
            <ac:cxnSpMk id="61" creationId="{4B3DF595-533E-265D-7C95-5269C02EF51C}"/>
          </ac:cxnSpMkLst>
        </pc:cxnChg>
        <pc:cxnChg chg="add mod">
          <ac:chgData name="Federico Raimondo" userId="8b89534c68ee8b17" providerId="LiveId" clId="{C97D254B-F9A0-4849-B604-D19548D83796}" dt="2025-04-22T09:07:36.615" v="502" actId="14100"/>
          <ac:cxnSpMkLst>
            <pc:docMk/>
            <pc:sldMk cId="4288813615" sldId="274"/>
            <ac:cxnSpMk id="63" creationId="{B010BF87-CC31-6B14-B898-96B2686B6430}"/>
          </ac:cxnSpMkLst>
        </pc:cxnChg>
        <pc:cxnChg chg="add mod">
          <ac:chgData name="Federico Raimondo" userId="8b89534c68ee8b17" providerId="LiveId" clId="{C97D254B-F9A0-4849-B604-D19548D83796}" dt="2025-04-22T09:07:41.953" v="505" actId="14100"/>
          <ac:cxnSpMkLst>
            <pc:docMk/>
            <pc:sldMk cId="4288813615" sldId="274"/>
            <ac:cxnSpMk id="66" creationId="{7D088690-6523-1C09-CD1A-1D9FE8295EDC}"/>
          </ac:cxnSpMkLst>
        </pc:cxnChg>
        <pc:cxnChg chg="add del mod">
          <ac:chgData name="Federico Raimondo" userId="8b89534c68ee8b17" providerId="LiveId" clId="{C97D254B-F9A0-4849-B604-D19548D83796}" dt="2025-04-22T09:07:50.059" v="509" actId="478"/>
          <ac:cxnSpMkLst>
            <pc:docMk/>
            <pc:sldMk cId="4288813615" sldId="274"/>
            <ac:cxnSpMk id="68" creationId="{435CDAD1-8C98-45C8-FFD1-6220D08368C1}"/>
          </ac:cxnSpMkLst>
        </pc:cxnChg>
        <pc:cxnChg chg="add mod">
          <ac:chgData name="Federico Raimondo" userId="8b89534c68ee8b17" providerId="LiveId" clId="{C97D254B-F9A0-4849-B604-D19548D83796}" dt="2025-04-22T09:07:55.380" v="512" actId="14100"/>
          <ac:cxnSpMkLst>
            <pc:docMk/>
            <pc:sldMk cId="4288813615" sldId="274"/>
            <ac:cxnSpMk id="71" creationId="{5346D860-AF42-4BC9-AB04-0BCFCB8A3F7B}"/>
          </ac:cxnSpMkLst>
        </pc:cxnChg>
        <pc:cxnChg chg="add mod">
          <ac:chgData name="Federico Raimondo" userId="8b89534c68ee8b17" providerId="LiveId" clId="{C97D254B-F9A0-4849-B604-D19548D83796}" dt="2025-04-22T09:08:00.166" v="515" actId="14100"/>
          <ac:cxnSpMkLst>
            <pc:docMk/>
            <pc:sldMk cId="4288813615" sldId="274"/>
            <ac:cxnSpMk id="73" creationId="{958636E2-8040-1DA8-4ED5-45B15135CFF2}"/>
          </ac:cxnSpMkLst>
        </pc:cxnChg>
        <pc:cxnChg chg="add mod">
          <ac:chgData name="Federico Raimondo" userId="8b89534c68ee8b17" providerId="LiveId" clId="{C97D254B-F9A0-4849-B604-D19548D83796}" dt="2025-04-22T09:08:05.940" v="519" actId="1076"/>
          <ac:cxnSpMkLst>
            <pc:docMk/>
            <pc:sldMk cId="4288813615" sldId="274"/>
            <ac:cxnSpMk id="76" creationId="{83C26598-02B3-A14C-487C-07F31E7FE32B}"/>
          </ac:cxnSpMkLst>
        </pc:cxnChg>
        <pc:cxnChg chg="add mod">
          <ac:chgData name="Federico Raimondo" userId="8b89534c68ee8b17" providerId="LiveId" clId="{C97D254B-F9A0-4849-B604-D19548D83796}" dt="2025-04-22T09:08:08.535" v="521" actId="1076"/>
          <ac:cxnSpMkLst>
            <pc:docMk/>
            <pc:sldMk cId="4288813615" sldId="274"/>
            <ac:cxnSpMk id="78" creationId="{B8E28F20-B945-D785-6236-98741560C405}"/>
          </ac:cxnSpMkLst>
        </pc:cxnChg>
        <pc:cxnChg chg="add mod">
          <ac:chgData name="Federico Raimondo" userId="8b89534c68ee8b17" providerId="LiveId" clId="{C97D254B-F9A0-4849-B604-D19548D83796}" dt="2025-04-22T09:18:11.922" v="846"/>
          <ac:cxnSpMkLst>
            <pc:docMk/>
            <pc:sldMk cId="4288813615" sldId="274"/>
            <ac:cxnSpMk id="79" creationId="{C14D2278-9E12-275D-8717-AA4776F48D5B}"/>
          </ac:cxnSpMkLst>
        </pc:cxnChg>
      </pc:sldChg>
      <pc:sldChg chg="addSp delSp modSp add mod">
        <pc:chgData name="Federico Raimondo" userId="8b89534c68ee8b17" providerId="LiveId" clId="{C97D254B-F9A0-4849-B604-D19548D83796}" dt="2025-04-22T09:18:17.798" v="849"/>
        <pc:sldMkLst>
          <pc:docMk/>
          <pc:sldMk cId="725126880" sldId="275"/>
        </pc:sldMkLst>
        <pc:spChg chg="del">
          <ac:chgData name="Federico Raimondo" userId="8b89534c68ee8b17" providerId="LiveId" clId="{C97D254B-F9A0-4849-B604-D19548D83796}" dt="2025-04-22T09:18:16.140" v="847" actId="478"/>
          <ac:spMkLst>
            <pc:docMk/>
            <pc:sldMk cId="725126880" sldId="275"/>
            <ac:spMk id="6" creationId="{8B232FAE-F0A0-53A5-0F8C-F1BD0CA5D33A}"/>
          </ac:spMkLst>
        </pc:spChg>
        <pc:spChg chg="mod">
          <ac:chgData name="Federico Raimondo" userId="8b89534c68ee8b17" providerId="LiveId" clId="{C97D254B-F9A0-4849-B604-D19548D83796}" dt="2025-04-22T09:09:03.435" v="554" actId="14100"/>
          <ac:spMkLst>
            <pc:docMk/>
            <pc:sldMk cId="725126880" sldId="275"/>
            <ac:spMk id="8" creationId="{1C0A0AE8-54FF-541D-A665-1F088D3B7845}"/>
          </ac:spMkLst>
        </pc:spChg>
        <pc:spChg chg="add mod">
          <ac:chgData name="Federico Raimondo" userId="8b89534c68ee8b17" providerId="LiveId" clId="{C97D254B-F9A0-4849-B604-D19548D83796}" dt="2025-04-22T09:09:48.997" v="619" actId="20577"/>
          <ac:spMkLst>
            <pc:docMk/>
            <pc:sldMk cId="725126880" sldId="275"/>
            <ac:spMk id="23" creationId="{4587FC1D-DE2E-A845-9A42-62EDE64EE8A3}"/>
          </ac:spMkLst>
        </pc:spChg>
        <pc:spChg chg="mod">
          <ac:chgData name="Federico Raimondo" userId="8b89534c68ee8b17" providerId="LiveId" clId="{C97D254B-F9A0-4849-B604-D19548D83796}" dt="2025-04-22T09:08:50.780" v="551" actId="20577"/>
          <ac:spMkLst>
            <pc:docMk/>
            <pc:sldMk cId="725126880" sldId="275"/>
            <ac:spMk id="32" creationId="{8A657779-8788-AF5C-3BF2-BE1204A87F36}"/>
          </ac:spMkLst>
        </pc:spChg>
        <pc:spChg chg="add mod">
          <ac:chgData name="Federico Raimondo" userId="8b89534c68ee8b17" providerId="LiveId" clId="{C97D254B-F9A0-4849-B604-D19548D83796}" dt="2025-04-22T09:18:17.798" v="849"/>
          <ac:spMkLst>
            <pc:docMk/>
            <pc:sldMk cId="725126880" sldId="275"/>
            <ac:spMk id="33" creationId="{D7E736B2-101E-9FCE-E6DD-C607B1713190}"/>
          </ac:spMkLst>
        </pc:spChg>
        <pc:cxnChg chg="del">
          <ac:chgData name="Federico Raimondo" userId="8b89534c68ee8b17" providerId="LiveId" clId="{C97D254B-F9A0-4849-B604-D19548D83796}" dt="2025-04-22T09:18:17.241" v="848" actId="478"/>
          <ac:cxnSpMkLst>
            <pc:docMk/>
            <pc:sldMk cId="725126880" sldId="275"/>
            <ac:cxnSpMk id="4" creationId="{A0436FA4-5D60-6284-0674-0EBB7C96C866}"/>
          </ac:cxnSpMkLst>
        </pc:cxnChg>
        <pc:cxnChg chg="add mod">
          <ac:chgData name="Federico Raimondo" userId="8b89534c68ee8b17" providerId="LiveId" clId="{C97D254B-F9A0-4849-B604-D19548D83796}" dt="2025-04-22T09:09:47.192" v="618" actId="14100"/>
          <ac:cxnSpMkLst>
            <pc:docMk/>
            <pc:sldMk cId="725126880" sldId="275"/>
            <ac:cxnSpMk id="24" creationId="{000CD3F6-9B34-ACA1-CF99-A645F175BC8C}"/>
          </ac:cxnSpMkLst>
        </pc:cxnChg>
        <pc:cxnChg chg="add mod">
          <ac:chgData name="Federico Raimondo" userId="8b89534c68ee8b17" providerId="LiveId" clId="{C97D254B-F9A0-4849-B604-D19548D83796}" dt="2025-04-22T09:18:17.798" v="849"/>
          <ac:cxnSpMkLst>
            <pc:docMk/>
            <pc:sldMk cId="725126880" sldId="275"/>
            <ac:cxnSpMk id="31" creationId="{EEA86720-054A-F548-3AC3-599351920281}"/>
          </ac:cxnSpMkLst>
        </pc:cxnChg>
      </pc:sldChg>
      <pc:sldChg chg="addSp delSp modSp new del mod">
        <pc:chgData name="Federico Raimondo" userId="8b89534c68ee8b17" providerId="LiveId" clId="{C97D254B-F9A0-4849-B604-D19548D83796}" dt="2025-04-22T09:10:19.788" v="630" actId="2696"/>
        <pc:sldMkLst>
          <pc:docMk/>
          <pc:sldMk cId="2232159700" sldId="276"/>
        </pc:sldMkLst>
        <pc:spChg chg="del mod">
          <ac:chgData name="Federico Raimondo" userId="8b89534c68ee8b17" providerId="LiveId" clId="{C97D254B-F9A0-4849-B604-D19548D83796}" dt="2025-04-22T09:10:07.168" v="626" actId="478"/>
          <ac:spMkLst>
            <pc:docMk/>
            <pc:sldMk cId="2232159700" sldId="276"/>
            <ac:spMk id="2" creationId="{0E169037-DB71-194A-DFB3-BC8B293B9E13}"/>
          </ac:spMkLst>
        </pc:spChg>
        <pc:spChg chg="add mod">
          <ac:chgData name="Federico Raimondo" userId="8b89534c68ee8b17" providerId="LiveId" clId="{C97D254B-F9A0-4849-B604-D19548D83796}" dt="2025-04-22T09:10:07.168" v="626" actId="478"/>
          <ac:spMkLst>
            <pc:docMk/>
            <pc:sldMk cId="2232159700" sldId="276"/>
            <ac:spMk id="6" creationId="{28C89108-E698-CA73-3999-62FE91BFF6AE}"/>
          </ac:spMkLst>
        </pc:spChg>
      </pc:sldChg>
      <pc:sldChg chg="addSp delSp modSp add mod ord delAnim modAnim">
        <pc:chgData name="Federico Raimondo" userId="8b89534c68ee8b17" providerId="LiveId" clId="{C97D254B-F9A0-4849-B604-D19548D83796}" dt="2025-04-22T09:39:43.489" v="1111" actId="14100"/>
        <pc:sldMkLst>
          <pc:docMk/>
          <pc:sldMk cId="4044343598" sldId="277"/>
        </pc:sldMkLst>
        <pc:spChg chg="add del mod">
          <ac:chgData name="Federico Raimondo" userId="8b89534c68ee8b17" providerId="LiveId" clId="{C97D254B-F9A0-4849-B604-D19548D83796}" dt="2025-04-22T09:25:00.804" v="928"/>
          <ac:spMkLst>
            <pc:docMk/>
            <pc:sldMk cId="4044343598" sldId="277"/>
            <ac:spMk id="3" creationId="{2F1AA172-7CEA-7611-08BA-3C3D8FBD7EC2}"/>
          </ac:spMkLst>
        </pc:spChg>
        <pc:spChg chg="mod">
          <ac:chgData name="Federico Raimondo" userId="8b89534c68ee8b17" providerId="LiveId" clId="{C97D254B-F9A0-4849-B604-D19548D83796}" dt="2025-04-22T09:23:02.295" v="917" actId="20577"/>
          <ac:spMkLst>
            <pc:docMk/>
            <pc:sldMk cId="4044343598" sldId="277"/>
            <ac:spMk id="5" creationId="{52EEC1AA-BD84-65BB-FFEE-712F9B025E70}"/>
          </ac:spMkLst>
        </pc:spChg>
        <pc:spChg chg="add mod">
          <ac:chgData name="Federico Raimondo" userId="8b89534c68ee8b17" providerId="LiveId" clId="{C97D254B-F9A0-4849-B604-D19548D83796}" dt="2025-04-22T09:39:43.489" v="1111" actId="14100"/>
          <ac:spMkLst>
            <pc:docMk/>
            <pc:sldMk cId="4044343598" sldId="277"/>
            <ac:spMk id="6" creationId="{40903F7B-1EA3-8D14-4690-7CC5AA399AC9}"/>
          </ac:spMkLst>
        </pc:spChg>
        <pc:spChg chg="add mod">
          <ac:chgData name="Federico Raimondo" userId="8b89534c68ee8b17" providerId="LiveId" clId="{C97D254B-F9A0-4849-B604-D19548D83796}" dt="2025-04-22T09:39:34.369" v="1108" actId="1076"/>
          <ac:spMkLst>
            <pc:docMk/>
            <pc:sldMk cId="4044343598" sldId="277"/>
            <ac:spMk id="8" creationId="{74A96BC3-4710-CB43-4C8B-F9DC2BF6F26C}"/>
          </ac:spMkLst>
        </pc:spChg>
        <pc:picChg chg="add mod modCrop">
          <ac:chgData name="Federico Raimondo" userId="8b89534c68ee8b17" providerId="LiveId" clId="{C97D254B-F9A0-4849-B604-D19548D83796}" dt="2025-04-22T09:23:49.522" v="926" actId="1076"/>
          <ac:picMkLst>
            <pc:docMk/>
            <pc:sldMk cId="4044343598" sldId="277"/>
            <ac:picMk id="2" creationId="{D3D1552E-BDD4-406E-297E-26FAEDD5C2FF}"/>
          </ac:picMkLst>
        </pc:picChg>
        <pc:picChg chg="del">
          <ac:chgData name="Federico Raimondo" userId="8b89534c68ee8b17" providerId="LiveId" clId="{C97D254B-F9A0-4849-B604-D19548D83796}" dt="2025-04-22T09:10:13.520" v="628" actId="478"/>
          <ac:picMkLst>
            <pc:docMk/>
            <pc:sldMk cId="4044343598" sldId="277"/>
            <ac:picMk id="4" creationId="{635652F3-0ECC-CE2E-FBCF-CC9E04EBF2E9}"/>
          </ac:picMkLst>
        </pc:picChg>
        <pc:picChg chg="add mod">
          <ac:chgData name="Federico Raimondo" userId="8b89534c68ee8b17" providerId="LiveId" clId="{C97D254B-F9A0-4849-B604-D19548D83796}" dt="2025-04-22T09:39:37.849" v="1109" actId="1076"/>
          <ac:picMkLst>
            <pc:docMk/>
            <pc:sldMk cId="4044343598" sldId="277"/>
            <ac:picMk id="7" creationId="{423B2688-84AC-CA70-B6D3-86DA99F6922D}"/>
          </ac:picMkLst>
        </pc:picChg>
      </pc:sldChg>
      <pc:sldChg chg="addSp delSp modSp add mod ord delAnim modAnim">
        <pc:chgData name="Federico Raimondo" userId="8b89534c68ee8b17" providerId="LiveId" clId="{C97D254B-F9A0-4849-B604-D19548D83796}" dt="2025-04-22T09:28:46.898" v="1017" actId="20577"/>
        <pc:sldMkLst>
          <pc:docMk/>
          <pc:sldMk cId="1246061449" sldId="278"/>
        </pc:sldMkLst>
        <pc:spChg chg="add mod">
          <ac:chgData name="Federico Raimondo" userId="8b89534c68ee8b17" providerId="LiveId" clId="{C97D254B-F9A0-4849-B604-D19548D83796}" dt="2025-04-22T09:12:48.556" v="737" actId="1076"/>
          <ac:spMkLst>
            <pc:docMk/>
            <pc:sldMk cId="1246061449" sldId="278"/>
            <ac:spMk id="3" creationId="{F0035D06-E7F0-2E66-1622-FBD5147497E2}"/>
          </ac:spMkLst>
        </pc:spChg>
        <pc:spChg chg="mod">
          <ac:chgData name="Federico Raimondo" userId="8b89534c68ee8b17" providerId="LiveId" clId="{C97D254B-F9A0-4849-B604-D19548D83796}" dt="2025-04-22T09:28:46.898" v="1017" actId="20577"/>
          <ac:spMkLst>
            <pc:docMk/>
            <pc:sldMk cId="1246061449" sldId="278"/>
            <ac:spMk id="5" creationId="{A828E102-C53A-71E1-0808-769447BAC41C}"/>
          </ac:spMkLst>
        </pc:spChg>
        <pc:spChg chg="add mod">
          <ac:chgData name="Federico Raimondo" userId="8b89534c68ee8b17" providerId="LiveId" clId="{C97D254B-F9A0-4849-B604-D19548D83796}" dt="2025-04-22T09:11:37.430" v="701" actId="1076"/>
          <ac:spMkLst>
            <pc:docMk/>
            <pc:sldMk cId="1246061449" sldId="278"/>
            <ac:spMk id="9" creationId="{91B9CB9A-BAB5-E120-3736-1D105E45827E}"/>
          </ac:spMkLst>
        </pc:spChg>
        <pc:spChg chg="add mod">
          <ac:chgData name="Federico Raimondo" userId="8b89534c68ee8b17" providerId="LiveId" clId="{C97D254B-F9A0-4849-B604-D19548D83796}" dt="2025-04-22T09:12:55.947" v="746" actId="122"/>
          <ac:spMkLst>
            <pc:docMk/>
            <pc:sldMk cId="1246061449" sldId="278"/>
            <ac:spMk id="14" creationId="{5C1067EF-E43E-95EB-429D-84EF649D50B2}"/>
          </ac:spMkLst>
        </pc:spChg>
        <pc:spChg chg="add mod">
          <ac:chgData name="Federico Raimondo" userId="8b89534c68ee8b17" providerId="LiveId" clId="{C97D254B-F9A0-4849-B604-D19548D83796}" dt="2025-04-22T09:13:07.369" v="749" actId="1076"/>
          <ac:spMkLst>
            <pc:docMk/>
            <pc:sldMk cId="1246061449" sldId="278"/>
            <ac:spMk id="15" creationId="{D73ADCB6-3FF0-95E8-3D5F-F42D3A2CF166}"/>
          </ac:spMkLst>
        </pc:spChg>
        <pc:picChg chg="add mod">
          <ac:chgData name="Federico Raimondo" userId="8b89534c68ee8b17" providerId="LiveId" clId="{C97D254B-F9A0-4849-B604-D19548D83796}" dt="2025-04-22T09:11:13.533" v="681" actId="1076"/>
          <ac:picMkLst>
            <pc:docMk/>
            <pc:sldMk cId="1246061449" sldId="278"/>
            <ac:picMk id="2" creationId="{56BD2FB3-27A7-273F-28B4-068DDC5C0B1F}"/>
          </ac:picMkLst>
        </pc:picChg>
        <pc:picChg chg="add mod">
          <ac:chgData name="Federico Raimondo" userId="8b89534c68ee8b17" providerId="LiveId" clId="{C97D254B-F9A0-4849-B604-D19548D83796}" dt="2025-04-22T09:12:00.709" v="707" actId="1076"/>
          <ac:picMkLst>
            <pc:docMk/>
            <pc:sldMk cId="1246061449" sldId="278"/>
            <ac:picMk id="10" creationId="{89AF5B20-9B47-3F2C-BF0F-2CD13C25B6C8}"/>
          </ac:picMkLst>
        </pc:picChg>
        <pc:cxnChg chg="add mod">
          <ac:chgData name="Federico Raimondo" userId="8b89534c68ee8b17" providerId="LiveId" clId="{C97D254B-F9A0-4849-B604-D19548D83796}" dt="2025-04-22T09:11:18.063" v="682" actId="1076"/>
          <ac:cxnSpMkLst>
            <pc:docMk/>
            <pc:sldMk cId="1246061449" sldId="278"/>
            <ac:cxnSpMk id="4" creationId="{88EC52BF-245E-9A0F-490F-3B14D902F416}"/>
          </ac:cxnSpMkLst>
        </pc:cxnChg>
        <pc:cxnChg chg="add mod">
          <ac:chgData name="Federico Raimondo" userId="8b89534c68ee8b17" providerId="LiveId" clId="{C97D254B-F9A0-4849-B604-D19548D83796}" dt="2025-04-22T09:11:26.865" v="686" actId="14100"/>
          <ac:cxnSpMkLst>
            <pc:docMk/>
            <pc:sldMk cId="1246061449" sldId="278"/>
            <ac:cxnSpMk id="6" creationId="{FD8DF34F-08A6-C743-9BD5-ADCE32B1677F}"/>
          </ac:cxnSpMkLst>
        </pc:cxnChg>
        <pc:cxnChg chg="add del mod">
          <ac:chgData name="Federico Raimondo" userId="8b89534c68ee8b17" providerId="LiveId" clId="{C97D254B-F9A0-4849-B604-D19548D83796}" dt="2025-04-22T09:12:05.499" v="710" actId="478"/>
          <ac:cxnSpMkLst>
            <pc:docMk/>
            <pc:sldMk cId="1246061449" sldId="278"/>
            <ac:cxnSpMk id="11" creationId="{F67079ED-B319-F210-F0FA-300C27ED5E44}"/>
          </ac:cxnSpMkLst>
        </pc:cxnChg>
        <pc:cxnChg chg="add mod">
          <ac:chgData name="Federico Raimondo" userId="8b89534c68ee8b17" providerId="LiveId" clId="{C97D254B-F9A0-4849-B604-D19548D83796}" dt="2025-04-22T09:13:07.369" v="749" actId="1076"/>
          <ac:cxnSpMkLst>
            <pc:docMk/>
            <pc:sldMk cId="1246061449" sldId="278"/>
            <ac:cxnSpMk id="12" creationId="{F6720F13-17BD-EFEB-BE76-7DF7D3E0094F}"/>
          </ac:cxnSpMkLst>
        </pc:cxnChg>
      </pc:sldChg>
      <pc:sldChg chg="addSp delSp modSp add mod">
        <pc:chgData name="Federico Raimondo" userId="8b89534c68ee8b17" providerId="LiveId" clId="{C97D254B-F9A0-4849-B604-D19548D83796}" dt="2025-04-22T09:18:22.372" v="851"/>
        <pc:sldMkLst>
          <pc:docMk/>
          <pc:sldMk cId="4133740420" sldId="279"/>
        </pc:sldMkLst>
        <pc:spChg chg="del">
          <ac:chgData name="Federico Raimondo" userId="8b89534c68ee8b17" providerId="LiveId" clId="{C97D254B-F9A0-4849-B604-D19548D83796}" dt="2025-04-22T09:18:21.787" v="850" actId="478"/>
          <ac:spMkLst>
            <pc:docMk/>
            <pc:sldMk cId="4133740420" sldId="279"/>
            <ac:spMk id="6" creationId="{810B0DED-65F6-B047-7BB4-7F2D1D0131EC}"/>
          </ac:spMkLst>
        </pc:spChg>
        <pc:spChg chg="mod">
          <ac:chgData name="Federico Raimondo" userId="8b89534c68ee8b17" providerId="LiveId" clId="{C97D254B-F9A0-4849-B604-D19548D83796}" dt="2025-04-22T09:14:29.458" v="784" actId="20577"/>
          <ac:spMkLst>
            <pc:docMk/>
            <pc:sldMk cId="4133740420" sldId="279"/>
            <ac:spMk id="8" creationId="{FC49DF65-C77A-D90C-685B-98999556936E}"/>
          </ac:spMkLst>
        </pc:spChg>
        <pc:spChg chg="add mod">
          <ac:chgData name="Federico Raimondo" userId="8b89534c68ee8b17" providerId="LiveId" clId="{C97D254B-F9A0-4849-B604-D19548D83796}" dt="2025-04-22T09:14:33.291" v="785" actId="1076"/>
          <ac:spMkLst>
            <pc:docMk/>
            <pc:sldMk cId="4133740420" sldId="279"/>
            <ac:spMk id="23" creationId="{42A2CEB7-8CB8-2DB1-F747-1492CE92CC28}"/>
          </ac:spMkLst>
        </pc:spChg>
        <pc:spChg chg="mod">
          <ac:chgData name="Federico Raimondo" userId="8b89534c68ee8b17" providerId="LiveId" clId="{C97D254B-F9A0-4849-B604-D19548D83796}" dt="2025-04-22T09:14:42.290" v="788" actId="688"/>
          <ac:spMkLst>
            <pc:docMk/>
            <pc:sldMk cId="4133740420" sldId="279"/>
            <ac:spMk id="26" creationId="{34B03FA6-5885-AC3E-D8E6-AD686515EED5}"/>
          </ac:spMkLst>
        </pc:spChg>
        <pc:spChg chg="add mod">
          <ac:chgData name="Federico Raimondo" userId="8b89534c68ee8b17" providerId="LiveId" clId="{C97D254B-F9A0-4849-B604-D19548D83796}" dt="2025-04-22T09:18:22.372" v="851"/>
          <ac:spMkLst>
            <pc:docMk/>
            <pc:sldMk cId="4133740420" sldId="279"/>
            <ac:spMk id="27" creationId="{388A265D-5578-5F50-1F83-CE8422584EA8}"/>
          </ac:spMkLst>
        </pc:spChg>
        <pc:spChg chg="mod">
          <ac:chgData name="Federico Raimondo" userId="8b89534c68ee8b17" providerId="LiveId" clId="{C97D254B-F9A0-4849-B604-D19548D83796}" dt="2025-04-22T09:14:48.928" v="789" actId="20577"/>
          <ac:spMkLst>
            <pc:docMk/>
            <pc:sldMk cId="4133740420" sldId="279"/>
            <ac:spMk id="32" creationId="{547AD6F4-D825-43C8-4D08-E60B7EFE54D5}"/>
          </ac:spMkLst>
        </pc:spChg>
        <pc:cxnChg chg="del">
          <ac:chgData name="Federico Raimondo" userId="8b89534c68ee8b17" providerId="LiveId" clId="{C97D254B-F9A0-4849-B604-D19548D83796}" dt="2025-04-22T09:18:21.787" v="850" actId="478"/>
          <ac:cxnSpMkLst>
            <pc:docMk/>
            <pc:sldMk cId="4133740420" sldId="279"/>
            <ac:cxnSpMk id="4" creationId="{6DCBCA44-B90A-261B-D448-93EAC75E6026}"/>
          </ac:cxnSpMkLst>
        </pc:cxnChg>
        <pc:cxnChg chg="add mod">
          <ac:chgData name="Federico Raimondo" userId="8b89534c68ee8b17" providerId="LiveId" clId="{C97D254B-F9A0-4849-B604-D19548D83796}" dt="2025-04-22T09:18:22.372" v="851"/>
          <ac:cxnSpMkLst>
            <pc:docMk/>
            <pc:sldMk cId="4133740420" sldId="279"/>
            <ac:cxnSpMk id="24" creationId="{B8486ABC-6872-63CE-B099-15F1C1E137F3}"/>
          </ac:cxnSpMkLst>
        </pc:cxnChg>
      </pc:sldChg>
      <pc:sldChg chg="addSp delSp modSp add mod modAnim">
        <pc:chgData name="Federico Raimondo" userId="8b89534c68ee8b17" providerId="LiveId" clId="{C97D254B-F9A0-4849-B604-D19548D83796}" dt="2025-04-22T09:22:08.499" v="904" actId="14100"/>
        <pc:sldMkLst>
          <pc:docMk/>
          <pc:sldMk cId="1733198519" sldId="280"/>
        </pc:sldMkLst>
        <pc:spChg chg="del">
          <ac:chgData name="Federico Raimondo" userId="8b89534c68ee8b17" providerId="LiveId" clId="{C97D254B-F9A0-4849-B604-D19548D83796}" dt="2025-04-22T09:18:26.815" v="852" actId="478"/>
          <ac:spMkLst>
            <pc:docMk/>
            <pc:sldMk cId="1733198519" sldId="280"/>
            <ac:spMk id="6" creationId="{31F81C69-D6BE-17EA-D254-23655FCE6520}"/>
          </ac:spMkLst>
        </pc:spChg>
        <pc:spChg chg="add mod">
          <ac:chgData name="Federico Raimondo" userId="8b89534c68ee8b17" providerId="LiveId" clId="{C97D254B-F9A0-4849-B604-D19548D83796}" dt="2025-04-22T09:22:08.499" v="904" actId="14100"/>
          <ac:spMkLst>
            <pc:docMk/>
            <pc:sldMk cId="1733198519" sldId="280"/>
            <ac:spMk id="24" creationId="{9F17EE17-F9C9-96F5-DA46-71DD0D62203F}"/>
          </ac:spMkLst>
        </pc:spChg>
        <pc:spChg chg="add mod">
          <ac:chgData name="Federico Raimondo" userId="8b89534c68ee8b17" providerId="LiveId" clId="{C97D254B-F9A0-4849-B604-D19548D83796}" dt="2025-04-22T09:18:27.381" v="853"/>
          <ac:spMkLst>
            <pc:docMk/>
            <pc:sldMk cId="1733198519" sldId="280"/>
            <ac:spMk id="29" creationId="{8C19CD28-C5DF-FE4F-C5BD-7EE868564712}"/>
          </ac:spMkLst>
        </pc:spChg>
        <pc:spChg chg="add mod">
          <ac:chgData name="Federico Raimondo" userId="8b89534c68ee8b17" providerId="LiveId" clId="{C97D254B-F9A0-4849-B604-D19548D83796}" dt="2025-04-22T09:18:46.063" v="884" actId="122"/>
          <ac:spMkLst>
            <pc:docMk/>
            <pc:sldMk cId="1733198519" sldId="280"/>
            <ac:spMk id="31" creationId="{F4FB247B-D559-F97F-471F-A8EC62BF697C}"/>
          </ac:spMkLst>
        </pc:spChg>
        <pc:spChg chg="mod">
          <ac:chgData name="Federico Raimondo" userId="8b89534c68ee8b17" providerId="LiveId" clId="{C97D254B-F9A0-4849-B604-D19548D83796}" dt="2025-04-22T09:15:35.668" v="820" actId="20577"/>
          <ac:spMkLst>
            <pc:docMk/>
            <pc:sldMk cId="1733198519" sldId="280"/>
            <ac:spMk id="32" creationId="{38E9E7BD-50B8-CDC1-FF1B-0D975B64C876}"/>
          </ac:spMkLst>
        </pc:spChg>
        <pc:cxnChg chg="del">
          <ac:chgData name="Federico Raimondo" userId="8b89534c68ee8b17" providerId="LiveId" clId="{C97D254B-F9A0-4849-B604-D19548D83796}" dt="2025-04-22T09:18:29.213" v="854" actId="478"/>
          <ac:cxnSpMkLst>
            <pc:docMk/>
            <pc:sldMk cId="1733198519" sldId="280"/>
            <ac:cxnSpMk id="4" creationId="{583F5DF8-A07D-27CF-0B23-6BF7C4164217}"/>
          </ac:cxnSpMkLst>
        </pc:cxnChg>
        <pc:cxnChg chg="add mod">
          <ac:chgData name="Federico Raimondo" userId="8b89534c68ee8b17" providerId="LiveId" clId="{C97D254B-F9A0-4849-B604-D19548D83796}" dt="2025-04-22T09:18:27.381" v="853"/>
          <ac:cxnSpMkLst>
            <pc:docMk/>
            <pc:sldMk cId="1733198519" sldId="280"/>
            <ac:cxnSpMk id="27" creationId="{E0E8CBDD-7411-EBDE-8763-E7A20138431E}"/>
          </ac:cxnSpMkLst>
        </pc:cxnChg>
      </pc:sldChg>
      <pc:sldChg chg="delSp modSp add mod modAnim">
        <pc:chgData name="Federico Raimondo" userId="8b89534c68ee8b17" providerId="LiveId" clId="{C97D254B-F9A0-4849-B604-D19548D83796}" dt="2025-04-22T09:21:55.178" v="903" actId="14100"/>
        <pc:sldMkLst>
          <pc:docMk/>
          <pc:sldMk cId="2763009684" sldId="281"/>
        </pc:sldMkLst>
        <pc:spChg chg="del">
          <ac:chgData name="Federico Raimondo" userId="8b89534c68ee8b17" providerId="LiveId" clId="{C97D254B-F9A0-4849-B604-D19548D83796}" dt="2025-04-22T09:19:56.286" v="894" actId="478"/>
          <ac:spMkLst>
            <pc:docMk/>
            <pc:sldMk cId="2763009684" sldId="281"/>
            <ac:spMk id="14" creationId="{A15F68FA-525A-EFC1-7EFD-70831E17ED41}"/>
          </ac:spMkLst>
        </pc:spChg>
        <pc:spChg chg="del">
          <ac:chgData name="Federico Raimondo" userId="8b89534c68ee8b17" providerId="LiveId" clId="{C97D254B-F9A0-4849-B604-D19548D83796}" dt="2025-04-22T09:19:51.920" v="890" actId="478"/>
          <ac:spMkLst>
            <pc:docMk/>
            <pc:sldMk cId="2763009684" sldId="281"/>
            <ac:spMk id="15" creationId="{6D8B8CE1-BD02-B8C5-21DD-D4B224852EE2}"/>
          </ac:spMkLst>
        </pc:spChg>
        <pc:spChg chg="del">
          <ac:chgData name="Federico Raimondo" userId="8b89534c68ee8b17" providerId="LiveId" clId="{C97D254B-F9A0-4849-B604-D19548D83796}" dt="2025-04-22T09:19:56.286" v="894" actId="478"/>
          <ac:spMkLst>
            <pc:docMk/>
            <pc:sldMk cId="2763009684" sldId="281"/>
            <ac:spMk id="16" creationId="{30FB83D4-2A75-B5E0-FD6F-69DDC71718B5}"/>
          </ac:spMkLst>
        </pc:spChg>
        <pc:spChg chg="del">
          <ac:chgData name="Federico Raimondo" userId="8b89534c68ee8b17" providerId="LiveId" clId="{C97D254B-F9A0-4849-B604-D19548D83796}" dt="2025-04-22T09:19:56.286" v="894" actId="478"/>
          <ac:spMkLst>
            <pc:docMk/>
            <pc:sldMk cId="2763009684" sldId="281"/>
            <ac:spMk id="17" creationId="{A1379FE0-7C8D-E7F7-3AB0-5B77B94865C7}"/>
          </ac:spMkLst>
        </pc:spChg>
        <pc:spChg chg="del">
          <ac:chgData name="Federico Raimondo" userId="8b89534c68ee8b17" providerId="LiveId" clId="{C97D254B-F9A0-4849-B604-D19548D83796}" dt="2025-04-22T09:19:56.286" v="894" actId="478"/>
          <ac:spMkLst>
            <pc:docMk/>
            <pc:sldMk cId="2763009684" sldId="281"/>
            <ac:spMk id="18" creationId="{5E47E47D-668C-F9AF-5FF2-700BC42596B8}"/>
          </ac:spMkLst>
        </pc:spChg>
        <pc:spChg chg="del">
          <ac:chgData name="Federico Raimondo" userId="8b89534c68ee8b17" providerId="LiveId" clId="{C97D254B-F9A0-4849-B604-D19548D83796}" dt="2025-04-22T09:19:59.794" v="896" actId="478"/>
          <ac:spMkLst>
            <pc:docMk/>
            <pc:sldMk cId="2763009684" sldId="281"/>
            <ac:spMk id="19" creationId="{B4820007-5BCF-FFD3-C12B-F1A92CE328F0}"/>
          </ac:spMkLst>
        </pc:spChg>
        <pc:spChg chg="del">
          <ac:chgData name="Federico Raimondo" userId="8b89534c68ee8b17" providerId="LiveId" clId="{C97D254B-F9A0-4849-B604-D19548D83796}" dt="2025-04-22T09:19:56.286" v="894" actId="478"/>
          <ac:spMkLst>
            <pc:docMk/>
            <pc:sldMk cId="2763009684" sldId="281"/>
            <ac:spMk id="20" creationId="{A2AA4682-C36D-C51C-F073-2E9C10DD601C}"/>
          </ac:spMkLst>
        </pc:spChg>
        <pc:spChg chg="del">
          <ac:chgData name="Federico Raimondo" userId="8b89534c68ee8b17" providerId="LiveId" clId="{C97D254B-F9A0-4849-B604-D19548D83796}" dt="2025-04-22T09:19:59.794" v="896" actId="478"/>
          <ac:spMkLst>
            <pc:docMk/>
            <pc:sldMk cId="2763009684" sldId="281"/>
            <ac:spMk id="21" creationId="{A17393D9-D826-350D-4998-9C7D68C0D01C}"/>
          </ac:spMkLst>
        </pc:spChg>
        <pc:spChg chg="del mod">
          <ac:chgData name="Federico Raimondo" userId="8b89534c68ee8b17" providerId="LiveId" clId="{C97D254B-F9A0-4849-B604-D19548D83796}" dt="2025-04-22T09:19:53.859" v="893" actId="478"/>
          <ac:spMkLst>
            <pc:docMk/>
            <pc:sldMk cId="2763009684" sldId="281"/>
            <ac:spMk id="23" creationId="{D74CA9EA-FF9C-C109-2030-7C7F61D3FA82}"/>
          </ac:spMkLst>
        </pc:spChg>
        <pc:spChg chg="mod">
          <ac:chgData name="Federico Raimondo" userId="8b89534c68ee8b17" providerId="LiveId" clId="{C97D254B-F9A0-4849-B604-D19548D83796}" dt="2025-04-22T09:21:55.178" v="903" actId="14100"/>
          <ac:spMkLst>
            <pc:docMk/>
            <pc:sldMk cId="2763009684" sldId="281"/>
            <ac:spMk id="24" creationId="{63A4B563-E574-CC77-3907-FCD794361190}"/>
          </ac:spMkLst>
        </pc:spChg>
        <pc:spChg chg="del">
          <ac:chgData name="Federico Raimondo" userId="8b89534c68ee8b17" providerId="LiveId" clId="{C97D254B-F9A0-4849-B604-D19548D83796}" dt="2025-04-22T09:19:53.225" v="892" actId="478"/>
          <ac:spMkLst>
            <pc:docMk/>
            <pc:sldMk cId="2763009684" sldId="281"/>
            <ac:spMk id="26" creationId="{1FC968F8-CB8A-9D96-3772-E1D9ECECEA11}"/>
          </ac:spMkLst>
        </pc:spChg>
        <pc:spChg chg="mod">
          <ac:chgData name="Federico Raimondo" userId="8b89534c68ee8b17" providerId="LiveId" clId="{C97D254B-F9A0-4849-B604-D19548D83796}" dt="2025-04-22T09:20:11.455" v="902" actId="20577"/>
          <ac:spMkLst>
            <pc:docMk/>
            <pc:sldMk cId="2763009684" sldId="281"/>
            <ac:spMk id="31" creationId="{D2D9BE2B-3C52-C907-F221-8DA5D49AB757}"/>
          </ac:spMkLst>
        </pc:spChg>
        <pc:cxnChg chg="del">
          <ac:chgData name="Federico Raimondo" userId="8b89534c68ee8b17" providerId="LiveId" clId="{C97D254B-F9A0-4849-B604-D19548D83796}" dt="2025-04-22T09:19:56.286" v="894" actId="478"/>
          <ac:cxnSpMkLst>
            <pc:docMk/>
            <pc:sldMk cId="2763009684" sldId="281"/>
            <ac:cxnSpMk id="34" creationId="{15F44F15-245D-ADFF-4162-791DC57903F1}"/>
          </ac:cxnSpMkLst>
        </pc:cxnChg>
        <pc:cxnChg chg="del">
          <ac:chgData name="Federico Raimondo" userId="8b89534c68ee8b17" providerId="LiveId" clId="{C97D254B-F9A0-4849-B604-D19548D83796}" dt="2025-04-22T09:19:56.286" v="894" actId="478"/>
          <ac:cxnSpMkLst>
            <pc:docMk/>
            <pc:sldMk cId="2763009684" sldId="281"/>
            <ac:cxnSpMk id="38" creationId="{FC1FAE9B-A224-BE30-D935-D41D8432EA05}"/>
          </ac:cxnSpMkLst>
        </pc:cxnChg>
        <pc:cxnChg chg="del">
          <ac:chgData name="Federico Raimondo" userId="8b89534c68ee8b17" providerId="LiveId" clId="{C97D254B-F9A0-4849-B604-D19548D83796}" dt="2025-04-22T09:19:56.286" v="894" actId="478"/>
          <ac:cxnSpMkLst>
            <pc:docMk/>
            <pc:sldMk cId="2763009684" sldId="281"/>
            <ac:cxnSpMk id="41" creationId="{6888C532-2BE2-B7AC-9B9A-E0645E3E1663}"/>
          </ac:cxnSpMkLst>
        </pc:cxnChg>
        <pc:cxnChg chg="del">
          <ac:chgData name="Federico Raimondo" userId="8b89534c68ee8b17" providerId="LiveId" clId="{C97D254B-F9A0-4849-B604-D19548D83796}" dt="2025-04-22T09:20:01.642" v="898" actId="478"/>
          <ac:cxnSpMkLst>
            <pc:docMk/>
            <pc:sldMk cId="2763009684" sldId="281"/>
            <ac:cxnSpMk id="42" creationId="{025309F1-F1E5-4A28-C49E-DD8C2716B3B2}"/>
          </ac:cxnSpMkLst>
        </pc:cxnChg>
        <pc:cxnChg chg="del">
          <ac:chgData name="Federico Raimondo" userId="8b89534c68ee8b17" providerId="LiveId" clId="{C97D254B-F9A0-4849-B604-D19548D83796}" dt="2025-04-22T09:19:56.286" v="894" actId="478"/>
          <ac:cxnSpMkLst>
            <pc:docMk/>
            <pc:sldMk cId="2763009684" sldId="281"/>
            <ac:cxnSpMk id="52" creationId="{26624557-AD0F-F6CC-2C24-BF48B4735702}"/>
          </ac:cxnSpMkLst>
        </pc:cxnChg>
        <pc:cxnChg chg="del">
          <ac:chgData name="Federico Raimondo" userId="8b89534c68ee8b17" providerId="LiveId" clId="{C97D254B-F9A0-4849-B604-D19548D83796}" dt="2025-04-22T09:19:56.286" v="894" actId="478"/>
          <ac:cxnSpMkLst>
            <pc:docMk/>
            <pc:sldMk cId="2763009684" sldId="281"/>
            <ac:cxnSpMk id="54" creationId="{76D90D36-C6DF-811F-2749-97B3CEFA485A}"/>
          </ac:cxnSpMkLst>
        </pc:cxnChg>
        <pc:cxnChg chg="del">
          <ac:chgData name="Federico Raimondo" userId="8b89534c68ee8b17" providerId="LiveId" clId="{C97D254B-F9A0-4849-B604-D19548D83796}" dt="2025-04-22T09:20:00.621" v="897" actId="478"/>
          <ac:cxnSpMkLst>
            <pc:docMk/>
            <pc:sldMk cId="2763009684" sldId="281"/>
            <ac:cxnSpMk id="56" creationId="{6F899272-B37D-673D-3B2A-53C113C58F1C}"/>
          </ac:cxnSpMkLst>
        </pc:cxnChg>
        <pc:cxnChg chg="del">
          <ac:chgData name="Federico Raimondo" userId="8b89534c68ee8b17" providerId="LiveId" clId="{C97D254B-F9A0-4849-B604-D19548D83796}" dt="2025-04-22T09:19:58.145" v="895" actId="478"/>
          <ac:cxnSpMkLst>
            <pc:docMk/>
            <pc:sldMk cId="2763009684" sldId="281"/>
            <ac:cxnSpMk id="57" creationId="{5970FDD7-09A1-13D9-D151-73BA32AE98F5}"/>
          </ac:cxnSpMkLst>
        </pc:cxnChg>
      </pc:sldChg>
      <pc:sldChg chg="addSp delSp modSp add mod delAnim modAnim">
        <pc:chgData name="Federico Raimondo" userId="8b89534c68ee8b17" providerId="LiveId" clId="{C97D254B-F9A0-4849-B604-D19548D83796}" dt="2025-04-22T10:18:58.884" v="1725" actId="207"/>
        <pc:sldMkLst>
          <pc:docMk/>
          <pc:sldMk cId="3657585856" sldId="282"/>
        </pc:sldMkLst>
        <pc:spChg chg="add del mod">
          <ac:chgData name="Federico Raimondo" userId="8b89534c68ee8b17" providerId="LiveId" clId="{C97D254B-F9A0-4849-B604-D19548D83796}" dt="2025-04-22T09:45:54.863" v="1148" actId="3680"/>
          <ac:spMkLst>
            <pc:docMk/>
            <pc:sldMk cId="3657585856" sldId="282"/>
            <ac:spMk id="4" creationId="{BAABEC00-F8C9-3E60-8214-E44EF4DD3B0F}"/>
          </ac:spMkLst>
        </pc:spChg>
        <pc:spChg chg="mod">
          <ac:chgData name="Federico Raimondo" userId="8b89534c68ee8b17" providerId="LiveId" clId="{C97D254B-F9A0-4849-B604-D19548D83796}" dt="2025-04-22T09:44:58.444" v="1144" actId="20577"/>
          <ac:spMkLst>
            <pc:docMk/>
            <pc:sldMk cId="3657585856" sldId="282"/>
            <ac:spMk id="5" creationId="{5CC5FAB2-E4F1-414C-C1B4-6B4A6068FE47}"/>
          </ac:spMkLst>
        </pc:spChg>
        <pc:spChg chg="del">
          <ac:chgData name="Federico Raimondo" userId="8b89534c68ee8b17" providerId="LiveId" clId="{C97D254B-F9A0-4849-B604-D19548D83796}" dt="2025-04-22T09:44:42.748" v="1115" actId="478"/>
          <ac:spMkLst>
            <pc:docMk/>
            <pc:sldMk cId="3657585856" sldId="282"/>
            <ac:spMk id="6" creationId="{7FCB4AA0-1D75-12BA-6FCC-BAEA059BF821}"/>
          </ac:spMkLst>
        </pc:spChg>
        <pc:spChg chg="del">
          <ac:chgData name="Federico Raimondo" userId="8b89534c68ee8b17" providerId="LiveId" clId="{C97D254B-F9A0-4849-B604-D19548D83796}" dt="2025-04-22T09:44:41.488" v="1114" actId="478"/>
          <ac:spMkLst>
            <pc:docMk/>
            <pc:sldMk cId="3657585856" sldId="282"/>
            <ac:spMk id="8" creationId="{CB0512D5-4BF2-2BA7-255F-4686B4FDFD51}"/>
          </ac:spMkLst>
        </pc:spChg>
        <pc:spChg chg="add mod">
          <ac:chgData name="Federico Raimondo" userId="8b89534c68ee8b17" providerId="LiveId" clId="{C97D254B-F9A0-4849-B604-D19548D83796}" dt="2025-04-22T10:04:22.883" v="1694" actId="1076"/>
          <ac:spMkLst>
            <pc:docMk/>
            <pc:sldMk cId="3657585856" sldId="282"/>
            <ac:spMk id="10" creationId="{624ABA26-BD10-F4BF-B476-7912480E7950}"/>
          </ac:spMkLst>
        </pc:spChg>
        <pc:graphicFrameChg chg="add mod ord modGraphic">
          <ac:chgData name="Federico Raimondo" userId="8b89534c68ee8b17" providerId="LiveId" clId="{C97D254B-F9A0-4849-B604-D19548D83796}" dt="2025-04-22T10:18:58.884" v="1725" actId="207"/>
          <ac:graphicFrameMkLst>
            <pc:docMk/>
            <pc:sldMk cId="3657585856" sldId="282"/>
            <ac:graphicFrameMk id="9" creationId="{F87D58AC-F636-3043-36F1-446BDE055656}"/>
          </ac:graphicFrameMkLst>
        </pc:graphicFrameChg>
        <pc:picChg chg="del">
          <ac:chgData name="Federico Raimondo" userId="8b89534c68ee8b17" providerId="LiveId" clId="{C97D254B-F9A0-4849-B604-D19548D83796}" dt="2025-04-22T09:44:44.554" v="1116" actId="478"/>
          <ac:picMkLst>
            <pc:docMk/>
            <pc:sldMk cId="3657585856" sldId="282"/>
            <ac:picMk id="2" creationId="{31F06691-F4E4-FAF7-36E0-2CD08713233B}"/>
          </ac:picMkLst>
        </pc:picChg>
        <pc:picChg chg="del">
          <ac:chgData name="Federico Raimondo" userId="8b89534c68ee8b17" providerId="LiveId" clId="{C97D254B-F9A0-4849-B604-D19548D83796}" dt="2025-04-22T09:44:37.776" v="1113" actId="478"/>
          <ac:picMkLst>
            <pc:docMk/>
            <pc:sldMk cId="3657585856" sldId="282"/>
            <ac:picMk id="7" creationId="{58B4DF01-CE65-A9A3-957D-831C1A9C82E5}"/>
          </ac:picMkLst>
        </pc:picChg>
        <pc:picChg chg="add mod">
          <ac:chgData name="Federico Raimondo" userId="8b89534c68ee8b17" providerId="LiveId" clId="{C97D254B-F9A0-4849-B604-D19548D83796}" dt="2025-04-22T09:47:24.500" v="1213" actId="1076"/>
          <ac:picMkLst>
            <pc:docMk/>
            <pc:sldMk cId="3657585856" sldId="282"/>
            <ac:picMk id="1026" creationId="{6D4B62FA-342C-3614-F7CE-726FF46B9F11}"/>
          </ac:picMkLst>
        </pc:picChg>
      </pc:sldChg>
      <pc:sldChg chg="addSp delSp modSp add mod delAnim modAnim">
        <pc:chgData name="Federico Raimondo" userId="8b89534c68ee8b17" providerId="LiveId" clId="{C97D254B-F9A0-4849-B604-D19548D83796}" dt="2025-04-22T10:28:47.192" v="2090"/>
        <pc:sldMkLst>
          <pc:docMk/>
          <pc:sldMk cId="1515687975" sldId="283"/>
        </pc:sldMkLst>
        <pc:spChg chg="add del mod">
          <ac:chgData name="Federico Raimondo" userId="8b89534c68ee8b17" providerId="LiveId" clId="{C97D254B-F9A0-4849-B604-D19548D83796}" dt="2025-04-22T10:26:42.111" v="1854" actId="478"/>
          <ac:spMkLst>
            <pc:docMk/>
            <pc:sldMk cId="1515687975" sldId="283"/>
            <ac:spMk id="3" creationId="{D51AF75E-FCEF-B554-7517-210AFBD3F20D}"/>
          </ac:spMkLst>
        </pc:spChg>
        <pc:spChg chg="mod">
          <ac:chgData name="Federico Raimondo" userId="8b89534c68ee8b17" providerId="LiveId" clId="{C97D254B-F9A0-4849-B604-D19548D83796}" dt="2025-04-22T10:25:14.407" v="1766" actId="20577"/>
          <ac:spMkLst>
            <pc:docMk/>
            <pc:sldMk cId="1515687975" sldId="283"/>
            <ac:spMk id="5" creationId="{D56FC677-7AB2-02DD-0603-9CC32FFCADA0}"/>
          </ac:spMkLst>
        </pc:spChg>
        <pc:spChg chg="add del">
          <ac:chgData name="Federico Raimondo" userId="8b89534c68ee8b17" providerId="LiveId" clId="{C97D254B-F9A0-4849-B604-D19548D83796}" dt="2025-04-22T10:26:04.633" v="1774" actId="22"/>
          <ac:spMkLst>
            <pc:docMk/>
            <pc:sldMk cId="1515687975" sldId="283"/>
            <ac:spMk id="6" creationId="{F0F24999-98C3-F7D6-C8BE-D74951B3783A}"/>
          </ac:spMkLst>
        </pc:spChg>
        <pc:spChg chg="add mod">
          <ac:chgData name="Federico Raimondo" userId="8b89534c68ee8b17" providerId="LiveId" clId="{C97D254B-F9A0-4849-B604-D19548D83796}" dt="2025-04-22T10:27:57.264" v="2084" actId="20577"/>
          <ac:spMkLst>
            <pc:docMk/>
            <pc:sldMk cId="1515687975" sldId="283"/>
            <ac:spMk id="8" creationId="{D9E286A3-C67F-B45F-F7AA-DA683AA76513}"/>
          </ac:spMkLst>
        </pc:spChg>
        <pc:spChg chg="del">
          <ac:chgData name="Federico Raimondo" userId="8b89534c68ee8b17" providerId="LiveId" clId="{C97D254B-F9A0-4849-B604-D19548D83796}" dt="2025-04-22T10:25:28.013" v="1769" actId="478"/>
          <ac:spMkLst>
            <pc:docMk/>
            <pc:sldMk cId="1515687975" sldId="283"/>
            <ac:spMk id="10" creationId="{25667B76-0E6F-0413-8F45-C1789784F67E}"/>
          </ac:spMkLst>
        </pc:spChg>
        <pc:graphicFrameChg chg="del modGraphic">
          <ac:chgData name="Federico Raimondo" userId="8b89534c68ee8b17" providerId="LiveId" clId="{C97D254B-F9A0-4849-B604-D19548D83796}" dt="2025-04-22T10:25:20.643" v="1768" actId="478"/>
          <ac:graphicFrameMkLst>
            <pc:docMk/>
            <pc:sldMk cId="1515687975" sldId="283"/>
            <ac:graphicFrameMk id="9" creationId="{390DF865-9DD5-2CF5-B85C-FB998E1B40C8}"/>
          </ac:graphicFrameMkLst>
        </pc:graphicFrameChg>
        <pc:picChg chg="del">
          <ac:chgData name="Federico Raimondo" userId="8b89534c68ee8b17" providerId="LiveId" clId="{C97D254B-F9A0-4849-B604-D19548D83796}" dt="2025-04-22T10:25:02.460" v="1727" actId="478"/>
          <ac:picMkLst>
            <pc:docMk/>
            <pc:sldMk cId="1515687975" sldId="283"/>
            <ac:picMk id="1026" creationId="{C05FCA8C-2E51-FD6F-5B3A-8F776834BAD3}"/>
          </ac:picMkLst>
        </pc:picChg>
      </pc:sldChg>
      <pc:sldChg chg="addSp delSp modSp add mod modAnim">
        <pc:chgData name="Federico Raimondo" userId="8b89534c68ee8b17" providerId="LiveId" clId="{C97D254B-F9A0-4849-B604-D19548D83796}" dt="2025-04-22T10:29:03.693" v="2093"/>
        <pc:sldMkLst>
          <pc:docMk/>
          <pc:sldMk cId="2456082496" sldId="284"/>
        </pc:sldMkLst>
        <pc:spChg chg="add del mod">
          <ac:chgData name="Federico Raimondo" userId="8b89534c68ee8b17" providerId="LiveId" clId="{C97D254B-F9A0-4849-B604-D19548D83796}" dt="2025-04-22T10:28:14.126" v="2087" actId="478"/>
          <ac:spMkLst>
            <pc:docMk/>
            <pc:sldMk cId="2456082496" sldId="284"/>
            <ac:spMk id="3" creationId="{BAC60916-D2B3-30BF-01C8-DE4BDBF01474}"/>
          </ac:spMkLst>
        </pc:spChg>
        <pc:spChg chg="del">
          <ac:chgData name="Federico Raimondo" userId="8b89534c68ee8b17" providerId="LiveId" clId="{C97D254B-F9A0-4849-B604-D19548D83796}" dt="2025-04-22T10:28:12.274" v="2086" actId="478"/>
          <ac:spMkLst>
            <pc:docMk/>
            <pc:sldMk cId="2456082496" sldId="284"/>
            <ac:spMk id="8" creationId="{01D479F6-CFFD-4F31-6021-B540CC86B76D}"/>
          </ac:spMkLst>
        </pc:spChg>
        <pc:picChg chg="add mod">
          <ac:chgData name="Federico Raimondo" userId="8b89534c68ee8b17" providerId="LiveId" clId="{C97D254B-F9A0-4849-B604-D19548D83796}" dt="2025-04-22T10:28:58.267" v="2092" actId="1076"/>
          <ac:picMkLst>
            <pc:docMk/>
            <pc:sldMk cId="2456082496" sldId="284"/>
            <ac:picMk id="4" creationId="{152F0CC3-7564-9E5B-5B1E-2CF0ECBCC753}"/>
          </ac:picMkLst>
        </pc:picChg>
      </pc:sldChg>
      <pc:sldChg chg="addSp delSp modSp add mod delAnim modAnim">
        <pc:chgData name="Federico Raimondo" userId="8b89534c68ee8b17" providerId="LiveId" clId="{C97D254B-F9A0-4849-B604-D19548D83796}" dt="2025-04-22T10:47:24.241" v="2155"/>
        <pc:sldMkLst>
          <pc:docMk/>
          <pc:sldMk cId="150074451" sldId="285"/>
        </pc:sldMkLst>
        <pc:spChg chg="add mod">
          <ac:chgData name="Federico Raimondo" userId="8b89534c68ee8b17" providerId="LiveId" clId="{C97D254B-F9A0-4849-B604-D19548D83796}" dt="2025-04-22T10:47:18.998" v="2154" actId="1076"/>
          <ac:spMkLst>
            <pc:docMk/>
            <pc:sldMk cId="150074451" sldId="285"/>
            <ac:spMk id="3" creationId="{98EA5E3B-08AF-47AD-6A93-B4149089F234}"/>
          </ac:spMkLst>
        </pc:spChg>
        <pc:spChg chg="mod">
          <ac:chgData name="Federico Raimondo" userId="8b89534c68ee8b17" providerId="LiveId" clId="{C97D254B-F9A0-4849-B604-D19548D83796}" dt="2025-04-22T10:31:09.405" v="2131" actId="5793"/>
          <ac:spMkLst>
            <pc:docMk/>
            <pc:sldMk cId="150074451" sldId="285"/>
            <ac:spMk id="8" creationId="{CAC4677F-EBB0-C2E4-3EE0-83C2FE0084D1}"/>
          </ac:spMkLst>
        </pc:spChg>
        <pc:spChg chg="del">
          <ac:chgData name="Federico Raimondo" userId="8b89534c68ee8b17" providerId="LiveId" clId="{C97D254B-F9A0-4849-B604-D19548D83796}" dt="2025-04-22T10:30:47.963" v="2095" actId="478"/>
          <ac:spMkLst>
            <pc:docMk/>
            <pc:sldMk cId="150074451" sldId="285"/>
            <ac:spMk id="9" creationId="{B1798117-61E9-7FB5-71C4-980992602B70}"/>
          </ac:spMkLst>
        </pc:spChg>
        <pc:spChg chg="del">
          <ac:chgData name="Federico Raimondo" userId="8b89534c68ee8b17" providerId="LiveId" clId="{C97D254B-F9A0-4849-B604-D19548D83796}" dt="2025-04-22T10:30:48.650" v="2096" actId="478"/>
          <ac:spMkLst>
            <pc:docMk/>
            <pc:sldMk cId="150074451" sldId="285"/>
            <ac:spMk id="10" creationId="{FFC4A922-19CA-4490-2E0A-5AFF1FA5CB98}"/>
          </ac:spMkLst>
        </pc:spChg>
        <pc:spChg chg="del">
          <ac:chgData name="Federico Raimondo" userId="8b89534c68ee8b17" providerId="LiveId" clId="{C97D254B-F9A0-4849-B604-D19548D83796}" dt="2025-04-22T10:30:49.413" v="2097" actId="478"/>
          <ac:spMkLst>
            <pc:docMk/>
            <pc:sldMk cId="150074451" sldId="285"/>
            <ac:spMk id="11" creationId="{F24D0779-CE64-809A-6759-FA96F1BC73E3}"/>
          </ac:spMkLst>
        </pc:spChg>
        <pc:spChg chg="del">
          <ac:chgData name="Federico Raimondo" userId="8b89534c68ee8b17" providerId="LiveId" clId="{C97D254B-F9A0-4849-B604-D19548D83796}" dt="2025-04-22T10:30:50.062" v="2098" actId="478"/>
          <ac:spMkLst>
            <pc:docMk/>
            <pc:sldMk cId="150074451" sldId="285"/>
            <ac:spMk id="12" creationId="{B5157D54-3AC5-3034-DD22-2DC555D0E45D}"/>
          </ac:spMkLst>
        </pc:spChg>
        <pc:picChg chg="add mod">
          <ac:chgData name="Federico Raimondo" userId="8b89534c68ee8b17" providerId="LiveId" clId="{C97D254B-F9A0-4849-B604-D19548D83796}" dt="2025-04-22T10:46:53.571" v="2138" actId="1076"/>
          <ac:picMkLst>
            <pc:docMk/>
            <pc:sldMk cId="150074451" sldId="285"/>
            <ac:picMk id="2" creationId="{95BF87A8-C518-C20B-328E-DA155114ECE3}"/>
          </ac:picMkLst>
        </pc:picChg>
        <pc:picChg chg="mod">
          <ac:chgData name="Federico Raimondo" userId="8b89534c68ee8b17" providerId="LiveId" clId="{C97D254B-F9A0-4849-B604-D19548D83796}" dt="2025-04-22T10:45:25.187" v="2133" actId="1076"/>
          <ac:picMkLst>
            <pc:docMk/>
            <pc:sldMk cId="150074451" sldId="285"/>
            <ac:picMk id="5" creationId="{7B6DAA34-01EA-AC27-6939-6CE969781D1A}"/>
          </ac:picMkLst>
        </pc:picChg>
        <pc:cxnChg chg="add mod">
          <ac:chgData name="Federico Raimondo" userId="8b89534c68ee8b17" providerId="LiveId" clId="{C97D254B-F9A0-4849-B604-D19548D83796}" dt="2025-04-22T10:47:16.911" v="2153" actId="14100"/>
          <ac:cxnSpMkLst>
            <pc:docMk/>
            <pc:sldMk cId="150074451" sldId="285"/>
            <ac:cxnSpMk id="6" creationId="{1C1011B8-0F82-00A6-EA84-104CA8AA167E}"/>
          </ac:cxnSpMkLst>
        </pc:cxnChg>
      </pc:sldChg>
      <pc:sldChg chg="addSp delSp modSp add mod delAnim modAnim">
        <pc:chgData name="Federico Raimondo" userId="8b89534c68ee8b17" providerId="LiveId" clId="{C97D254B-F9A0-4849-B604-D19548D83796}" dt="2025-04-22T10:50:10.212" v="2323" actId="22"/>
        <pc:sldMkLst>
          <pc:docMk/>
          <pc:sldMk cId="2615046954" sldId="286"/>
        </pc:sldMkLst>
        <pc:spChg chg="add mod">
          <ac:chgData name="Federico Raimondo" userId="8b89534c68ee8b17" providerId="LiveId" clId="{C97D254B-F9A0-4849-B604-D19548D83796}" dt="2025-04-22T10:49:13.331" v="2320" actId="20577"/>
          <ac:spMkLst>
            <pc:docMk/>
            <pc:sldMk cId="2615046954" sldId="286"/>
            <ac:spMk id="7" creationId="{14FF331D-D63B-12AF-3A72-7268BC3B0E5D}"/>
          </ac:spMkLst>
        </pc:spChg>
        <pc:spChg chg="add mod">
          <ac:chgData name="Federico Raimondo" userId="8b89534c68ee8b17" providerId="LiveId" clId="{C97D254B-F9A0-4849-B604-D19548D83796}" dt="2025-04-22T10:47:50.524" v="2161" actId="1076"/>
          <ac:spMkLst>
            <pc:docMk/>
            <pc:sldMk cId="2615046954" sldId="286"/>
            <ac:spMk id="10" creationId="{AA4C751C-CE82-D83B-A6E8-3D4552A52908}"/>
          </ac:spMkLst>
        </pc:spChg>
        <pc:spChg chg="add del">
          <ac:chgData name="Federico Raimondo" userId="8b89534c68ee8b17" providerId="LiveId" clId="{C97D254B-F9A0-4849-B604-D19548D83796}" dt="2025-04-22T10:50:10.212" v="2323" actId="22"/>
          <ac:spMkLst>
            <pc:docMk/>
            <pc:sldMk cId="2615046954" sldId="286"/>
            <ac:spMk id="12" creationId="{2228AC63-F177-08E3-FEB4-EEBC18CC4066}"/>
          </ac:spMkLst>
        </pc:spChg>
        <pc:picChg chg="del">
          <ac:chgData name="Federico Raimondo" userId="8b89534c68ee8b17" providerId="LiveId" clId="{C97D254B-F9A0-4849-B604-D19548D83796}" dt="2025-04-22T10:47:36.573" v="2157" actId="478"/>
          <ac:picMkLst>
            <pc:docMk/>
            <pc:sldMk cId="2615046954" sldId="286"/>
            <ac:picMk id="5" creationId="{CE319413-FED9-B350-2485-DF2E999526F5}"/>
          </ac:picMkLst>
        </pc:picChg>
      </pc:sldChg>
      <pc:sldChg chg="addSp delSp modSp add mod delAnim">
        <pc:chgData name="Federico Raimondo" userId="8b89534c68ee8b17" providerId="LiveId" clId="{C97D254B-F9A0-4849-B604-D19548D83796}" dt="2025-04-22T10:51:26.114" v="2418" actId="20577"/>
        <pc:sldMkLst>
          <pc:docMk/>
          <pc:sldMk cId="992881175" sldId="287"/>
        </pc:sldMkLst>
        <pc:spChg chg="del">
          <ac:chgData name="Federico Raimondo" userId="8b89534c68ee8b17" providerId="LiveId" clId="{C97D254B-F9A0-4849-B604-D19548D83796}" dt="2025-04-22T10:50:32.654" v="2387" actId="478"/>
          <ac:spMkLst>
            <pc:docMk/>
            <pc:sldMk cId="992881175" sldId="287"/>
            <ac:spMk id="3" creationId="{61CEEB73-1226-7AE9-A7D7-34FA017ED735}"/>
          </ac:spMkLst>
        </pc:spChg>
        <pc:spChg chg="add del mod">
          <ac:chgData name="Federico Raimondo" userId="8b89534c68ee8b17" providerId="LiveId" clId="{C97D254B-F9A0-4849-B604-D19548D83796}" dt="2025-04-22T10:50:35.211" v="2388" actId="478"/>
          <ac:spMkLst>
            <pc:docMk/>
            <pc:sldMk cId="992881175" sldId="287"/>
            <ac:spMk id="5" creationId="{A2F1D8C2-167A-C77B-8609-F3F2434D8B18}"/>
          </ac:spMkLst>
        </pc:spChg>
        <pc:spChg chg="del">
          <ac:chgData name="Federico Raimondo" userId="8b89534c68ee8b17" providerId="LiveId" clId="{C97D254B-F9A0-4849-B604-D19548D83796}" dt="2025-04-22T10:50:28.976" v="2386" actId="478"/>
          <ac:spMkLst>
            <pc:docMk/>
            <pc:sldMk cId="992881175" sldId="287"/>
            <ac:spMk id="7" creationId="{F016FCB7-0249-FA58-AB56-06E2809F0427}"/>
          </ac:spMkLst>
        </pc:spChg>
        <pc:spChg chg="mod">
          <ac:chgData name="Federico Raimondo" userId="8b89534c68ee8b17" providerId="LiveId" clId="{C97D254B-F9A0-4849-B604-D19548D83796}" dt="2025-04-22T10:50:22.006" v="2382" actId="20577"/>
          <ac:spMkLst>
            <pc:docMk/>
            <pc:sldMk cId="992881175" sldId="287"/>
            <ac:spMk id="8" creationId="{AAD2DF29-AC5F-1529-F341-F7BA323727FF}"/>
          </ac:spMkLst>
        </pc:spChg>
        <pc:spChg chg="del mod">
          <ac:chgData name="Federico Raimondo" userId="8b89534c68ee8b17" providerId="LiveId" clId="{C97D254B-F9A0-4849-B604-D19548D83796}" dt="2025-04-22T10:50:27.812" v="2385" actId="478"/>
          <ac:spMkLst>
            <pc:docMk/>
            <pc:sldMk cId="992881175" sldId="287"/>
            <ac:spMk id="10" creationId="{C362FD27-8210-22BF-6CCE-EF86E44919C9}"/>
          </ac:spMkLst>
        </pc:spChg>
        <pc:spChg chg="add mod">
          <ac:chgData name="Federico Raimondo" userId="8b89534c68ee8b17" providerId="LiveId" clId="{C97D254B-F9A0-4849-B604-D19548D83796}" dt="2025-04-22T10:51:19.079" v="2408" actId="1076"/>
          <ac:spMkLst>
            <pc:docMk/>
            <pc:sldMk cId="992881175" sldId="287"/>
            <ac:spMk id="13" creationId="{DEBB3FE7-8469-EA24-A363-0AB5775D1781}"/>
          </ac:spMkLst>
        </pc:spChg>
        <pc:spChg chg="add mod">
          <ac:chgData name="Federico Raimondo" userId="8b89534c68ee8b17" providerId="LiveId" clId="{C97D254B-F9A0-4849-B604-D19548D83796}" dt="2025-04-22T10:51:26.114" v="2418" actId="20577"/>
          <ac:spMkLst>
            <pc:docMk/>
            <pc:sldMk cId="992881175" sldId="287"/>
            <ac:spMk id="14" creationId="{BAFEFC91-F3F8-BF4F-1F04-59E4F36EF7D0}"/>
          </ac:spMkLst>
        </pc:spChg>
        <pc:picChg chg="del">
          <ac:chgData name="Federico Raimondo" userId="8b89534c68ee8b17" providerId="LiveId" clId="{C97D254B-F9A0-4849-B604-D19548D83796}" dt="2025-04-22T10:50:24.348" v="2383" actId="478"/>
          <ac:picMkLst>
            <pc:docMk/>
            <pc:sldMk cId="992881175" sldId="287"/>
            <ac:picMk id="2" creationId="{4AF77864-DFB5-0B16-FE29-EBEF88FD86A0}"/>
          </ac:picMkLst>
        </pc:picChg>
        <pc:picChg chg="add mod">
          <ac:chgData name="Federico Raimondo" userId="8b89534c68ee8b17" providerId="LiveId" clId="{C97D254B-F9A0-4849-B604-D19548D83796}" dt="2025-04-22T10:51:07.800" v="2403" actId="1076"/>
          <ac:picMkLst>
            <pc:docMk/>
            <pc:sldMk cId="992881175" sldId="287"/>
            <ac:picMk id="9" creationId="{BDE180BE-EB9A-EA74-4276-B9C2E5C1BB3C}"/>
          </ac:picMkLst>
        </pc:picChg>
        <pc:picChg chg="add mod">
          <ac:chgData name="Federico Raimondo" userId="8b89534c68ee8b17" providerId="LiveId" clId="{C97D254B-F9A0-4849-B604-D19548D83796}" dt="2025-04-22T10:50:59.937" v="2399" actId="1076"/>
          <ac:picMkLst>
            <pc:docMk/>
            <pc:sldMk cId="992881175" sldId="287"/>
            <ac:picMk id="11" creationId="{690BB720-D3EA-21E5-CA4C-41978BDA3321}"/>
          </ac:picMkLst>
        </pc:picChg>
        <pc:cxnChg chg="del mod">
          <ac:chgData name="Federico Raimondo" userId="8b89534c68ee8b17" providerId="LiveId" clId="{C97D254B-F9A0-4849-B604-D19548D83796}" dt="2025-04-22T10:50:36.215" v="2389" actId="478"/>
          <ac:cxnSpMkLst>
            <pc:docMk/>
            <pc:sldMk cId="992881175" sldId="287"/>
            <ac:cxnSpMk id="6" creationId="{0659BBDA-B725-82D7-A863-5ECDEB7E7334}"/>
          </ac:cxnSpMkLst>
        </pc:cxnChg>
      </pc:sldChg>
      <pc:sldChg chg="addSp delSp modSp add mod ord modAnim">
        <pc:chgData name="Federico Raimondo" userId="8b89534c68ee8b17" providerId="LiveId" clId="{C97D254B-F9A0-4849-B604-D19548D83796}" dt="2025-04-22T10:59:36.959" v="2639" actId="20578"/>
        <pc:sldMkLst>
          <pc:docMk/>
          <pc:sldMk cId="1840033456" sldId="288"/>
        </pc:sldMkLst>
        <pc:spChg chg="add mod">
          <ac:chgData name="Federico Raimondo" userId="8b89534c68ee8b17" providerId="LiveId" clId="{C97D254B-F9A0-4849-B604-D19548D83796}" dt="2025-04-22T10:53:16.434" v="2487" actId="1076"/>
          <ac:spMkLst>
            <pc:docMk/>
            <pc:sldMk cId="1840033456" sldId="288"/>
            <ac:spMk id="2" creationId="{6634E2C5-7C69-86B9-F540-FBEAE92CD07A}"/>
          </ac:spMkLst>
        </pc:spChg>
        <pc:spChg chg="add mod">
          <ac:chgData name="Federico Raimondo" userId="8b89534c68ee8b17" providerId="LiveId" clId="{C97D254B-F9A0-4849-B604-D19548D83796}" dt="2025-04-22T10:53:16.434" v="2487" actId="1076"/>
          <ac:spMkLst>
            <pc:docMk/>
            <pc:sldMk cId="1840033456" sldId="288"/>
            <ac:spMk id="3" creationId="{42A33533-41B6-52B3-3466-7F344E7BE02B}"/>
          </ac:spMkLst>
        </pc:spChg>
        <pc:spChg chg="add mod">
          <ac:chgData name="Federico Raimondo" userId="8b89534c68ee8b17" providerId="LiveId" clId="{C97D254B-F9A0-4849-B604-D19548D83796}" dt="2025-04-22T10:53:22.769" v="2489" actId="1076"/>
          <ac:spMkLst>
            <pc:docMk/>
            <pc:sldMk cId="1840033456" sldId="288"/>
            <ac:spMk id="4" creationId="{F4774237-9304-C01A-C6F2-CBCCA92FDD5A}"/>
          </ac:spMkLst>
        </pc:spChg>
        <pc:spChg chg="add mod">
          <ac:chgData name="Federico Raimondo" userId="8b89534c68ee8b17" providerId="LiveId" clId="{C97D254B-F9A0-4849-B604-D19548D83796}" dt="2025-04-22T10:53:30.757" v="2508" actId="20577"/>
          <ac:spMkLst>
            <pc:docMk/>
            <pc:sldMk cId="1840033456" sldId="288"/>
            <ac:spMk id="5" creationId="{EC87BC13-D718-6CBB-F7A8-5A2D9A1626CF}"/>
          </ac:spMkLst>
        </pc:spChg>
        <pc:spChg chg="add mod">
          <ac:chgData name="Federico Raimondo" userId="8b89534c68ee8b17" providerId="LiveId" clId="{C97D254B-F9A0-4849-B604-D19548D83796}" dt="2025-04-22T10:54:06.032" v="2528" actId="20577"/>
          <ac:spMkLst>
            <pc:docMk/>
            <pc:sldMk cId="1840033456" sldId="288"/>
            <ac:spMk id="6" creationId="{EF507188-9815-894B-AC54-9C206185F82B}"/>
          </ac:spMkLst>
        </pc:spChg>
        <pc:spChg chg="add mod">
          <ac:chgData name="Federico Raimondo" userId="8b89534c68ee8b17" providerId="LiveId" clId="{C97D254B-F9A0-4849-B604-D19548D83796}" dt="2025-04-22T10:54:16.307" v="2538" actId="20577"/>
          <ac:spMkLst>
            <pc:docMk/>
            <pc:sldMk cId="1840033456" sldId="288"/>
            <ac:spMk id="7" creationId="{0579EB00-E932-9E36-0DC3-94E97380C291}"/>
          </ac:spMkLst>
        </pc:spChg>
        <pc:spChg chg="add mod">
          <ac:chgData name="Federico Raimondo" userId="8b89534c68ee8b17" providerId="LiveId" clId="{C97D254B-F9A0-4849-B604-D19548D83796}" dt="2025-04-22T10:54:30.977" v="2565" actId="20577"/>
          <ac:spMkLst>
            <pc:docMk/>
            <pc:sldMk cId="1840033456" sldId="288"/>
            <ac:spMk id="10" creationId="{436C3163-A06E-4414-C809-7B7DDB5C8357}"/>
          </ac:spMkLst>
        </pc:spChg>
        <pc:spChg chg="add mod">
          <ac:chgData name="Federico Raimondo" userId="8b89534c68ee8b17" providerId="LiveId" clId="{C97D254B-F9A0-4849-B604-D19548D83796}" dt="2025-04-22T10:54:44.971" v="2574" actId="1076"/>
          <ac:spMkLst>
            <pc:docMk/>
            <pc:sldMk cId="1840033456" sldId="288"/>
            <ac:spMk id="12" creationId="{D8D7D4B3-DBA6-4CAE-AF9F-651A9A822D8B}"/>
          </ac:spMkLst>
        </pc:spChg>
        <pc:spChg chg="del mod">
          <ac:chgData name="Federico Raimondo" userId="8b89534c68ee8b17" providerId="LiveId" clId="{C97D254B-F9A0-4849-B604-D19548D83796}" dt="2025-04-22T10:52:14.212" v="2422" actId="478"/>
          <ac:spMkLst>
            <pc:docMk/>
            <pc:sldMk cId="1840033456" sldId="288"/>
            <ac:spMk id="13" creationId="{F1FC189B-B1E5-06CF-5576-D1EF3D9440F8}"/>
          </ac:spMkLst>
        </pc:spChg>
        <pc:spChg chg="del">
          <ac:chgData name="Federico Raimondo" userId="8b89534c68ee8b17" providerId="LiveId" clId="{C97D254B-F9A0-4849-B604-D19548D83796}" dt="2025-04-22T10:52:20.357" v="2425" actId="478"/>
          <ac:spMkLst>
            <pc:docMk/>
            <pc:sldMk cId="1840033456" sldId="288"/>
            <ac:spMk id="14" creationId="{2AC7C6A7-0AB8-523C-701A-A5FD4A91C29B}"/>
          </ac:spMkLst>
        </pc:spChg>
        <pc:spChg chg="add mod">
          <ac:chgData name="Federico Raimondo" userId="8b89534c68ee8b17" providerId="LiveId" clId="{C97D254B-F9A0-4849-B604-D19548D83796}" dt="2025-04-22T10:55:45.888" v="2587" actId="1076"/>
          <ac:spMkLst>
            <pc:docMk/>
            <pc:sldMk cId="1840033456" sldId="288"/>
            <ac:spMk id="18" creationId="{81C9BFBB-1312-D8CA-42F5-B7AA423E1B04}"/>
          </ac:spMkLst>
        </pc:spChg>
        <pc:spChg chg="add mod">
          <ac:chgData name="Federico Raimondo" userId="8b89534c68ee8b17" providerId="LiveId" clId="{C97D254B-F9A0-4849-B604-D19548D83796}" dt="2025-04-22T10:55:42.049" v="2586" actId="14100"/>
          <ac:spMkLst>
            <pc:docMk/>
            <pc:sldMk cId="1840033456" sldId="288"/>
            <ac:spMk id="19" creationId="{D12587B7-8F9C-B625-4954-761BAB842549}"/>
          </ac:spMkLst>
        </pc:spChg>
        <pc:picChg chg="mod">
          <ac:chgData name="Federico Raimondo" userId="8b89534c68ee8b17" providerId="LiveId" clId="{C97D254B-F9A0-4849-B604-D19548D83796}" dt="2025-04-22T10:53:16.434" v="2487" actId="1076"/>
          <ac:picMkLst>
            <pc:docMk/>
            <pc:sldMk cId="1840033456" sldId="288"/>
            <ac:picMk id="9" creationId="{BFE09EC8-6CAD-3539-0424-2E3C3CDCF5FD}"/>
          </ac:picMkLst>
        </pc:picChg>
        <pc:picChg chg="del">
          <ac:chgData name="Federico Raimondo" userId="8b89534c68ee8b17" providerId="LiveId" clId="{C97D254B-F9A0-4849-B604-D19548D83796}" dt="2025-04-22T10:52:12.200" v="2420" actId="478"/>
          <ac:picMkLst>
            <pc:docMk/>
            <pc:sldMk cId="1840033456" sldId="288"/>
            <ac:picMk id="11" creationId="{DBFD2A5B-AFD8-9BD7-EBF9-94067D5EB67B}"/>
          </ac:picMkLst>
        </pc:picChg>
        <pc:cxnChg chg="add mod">
          <ac:chgData name="Federico Raimondo" userId="8b89534c68ee8b17" providerId="LiveId" clId="{C97D254B-F9A0-4849-B604-D19548D83796}" dt="2025-04-22T10:55:09.640" v="2578" actId="208"/>
          <ac:cxnSpMkLst>
            <pc:docMk/>
            <pc:sldMk cId="1840033456" sldId="288"/>
            <ac:cxnSpMk id="16" creationId="{C3D45DF4-27B5-6A75-A349-BFA6329EC400}"/>
          </ac:cxnSpMkLst>
        </pc:cxnChg>
        <pc:cxnChg chg="add mod">
          <ac:chgData name="Federico Raimondo" userId="8b89534c68ee8b17" providerId="LiveId" clId="{C97D254B-F9A0-4849-B604-D19548D83796}" dt="2025-04-22T10:56:00.756" v="2590" actId="14100"/>
          <ac:cxnSpMkLst>
            <pc:docMk/>
            <pc:sldMk cId="1840033456" sldId="288"/>
            <ac:cxnSpMk id="20" creationId="{63D574C1-D268-83E9-D356-C5C4CA27BFA1}"/>
          </ac:cxnSpMkLst>
        </pc:cxnChg>
        <pc:cxnChg chg="add mod">
          <ac:chgData name="Federico Raimondo" userId="8b89534c68ee8b17" providerId="LiveId" clId="{C97D254B-F9A0-4849-B604-D19548D83796}" dt="2025-04-22T10:56:08.374" v="2593" actId="14100"/>
          <ac:cxnSpMkLst>
            <pc:docMk/>
            <pc:sldMk cId="1840033456" sldId="288"/>
            <ac:cxnSpMk id="22" creationId="{E42DE19F-4780-F51D-FA97-2B6403528E58}"/>
          </ac:cxnSpMkLst>
        </pc:cxnChg>
        <pc:cxnChg chg="add mod">
          <ac:chgData name="Federico Raimondo" userId="8b89534c68ee8b17" providerId="LiveId" clId="{C97D254B-F9A0-4849-B604-D19548D83796}" dt="2025-04-22T10:56:12.967" v="2596" actId="14100"/>
          <ac:cxnSpMkLst>
            <pc:docMk/>
            <pc:sldMk cId="1840033456" sldId="288"/>
            <ac:cxnSpMk id="25" creationId="{F9EB5B9F-33D2-B131-1F0E-1574D0644DC5}"/>
          </ac:cxnSpMkLst>
        </pc:cxnChg>
        <pc:cxnChg chg="add mod">
          <ac:chgData name="Federico Raimondo" userId="8b89534c68ee8b17" providerId="LiveId" clId="{C97D254B-F9A0-4849-B604-D19548D83796}" dt="2025-04-22T10:58:59.453" v="2636" actId="14100"/>
          <ac:cxnSpMkLst>
            <pc:docMk/>
            <pc:sldMk cId="1840033456" sldId="288"/>
            <ac:cxnSpMk id="27" creationId="{C4D27A62-4D71-D3C2-98D2-59C5BEF3CE6A}"/>
          </ac:cxnSpMkLst>
        </pc:cxnChg>
      </pc:sldChg>
      <pc:sldChg chg="addSp delSp modSp add mod">
        <pc:chgData name="Federico Raimondo" userId="8b89534c68ee8b17" providerId="LiveId" clId="{C97D254B-F9A0-4849-B604-D19548D83796}" dt="2025-04-22T11:01:34.844" v="2730" actId="1076"/>
        <pc:sldMkLst>
          <pc:docMk/>
          <pc:sldMk cId="1806699262" sldId="289"/>
        </pc:sldMkLst>
        <pc:spChg chg="add mod">
          <ac:chgData name="Federico Raimondo" userId="8b89534c68ee8b17" providerId="LiveId" clId="{C97D254B-F9A0-4849-B604-D19548D83796}" dt="2025-04-22T10:59:56.217" v="2661" actId="1076"/>
          <ac:spMkLst>
            <pc:docMk/>
            <pc:sldMk cId="1806699262" sldId="289"/>
            <ac:spMk id="2" creationId="{413EE475-78CE-4DFC-E670-730269F669DA}"/>
          </ac:spMkLst>
        </pc:spChg>
        <pc:spChg chg="add mod">
          <ac:chgData name="Federico Raimondo" userId="8b89534c68ee8b17" providerId="LiveId" clId="{C97D254B-F9A0-4849-B604-D19548D83796}" dt="2025-04-22T11:00:57.659" v="2693" actId="20577"/>
          <ac:spMkLst>
            <pc:docMk/>
            <pc:sldMk cId="1806699262" sldId="289"/>
            <ac:spMk id="10" creationId="{8FBDF8C0-F70E-A0EE-0471-FCA47135248E}"/>
          </ac:spMkLst>
        </pc:spChg>
        <pc:spChg chg="add mod">
          <ac:chgData name="Federico Raimondo" userId="8b89534c68ee8b17" providerId="LiveId" clId="{C97D254B-F9A0-4849-B604-D19548D83796}" dt="2025-04-22T11:01:05.846" v="2707" actId="20577"/>
          <ac:spMkLst>
            <pc:docMk/>
            <pc:sldMk cId="1806699262" sldId="289"/>
            <ac:spMk id="12" creationId="{487F4F4B-3B8B-C7D4-90B9-714717C3941D}"/>
          </ac:spMkLst>
        </pc:spChg>
        <pc:spChg chg="mod">
          <ac:chgData name="Federico Raimondo" userId="8b89534c68ee8b17" providerId="LiveId" clId="{C97D254B-F9A0-4849-B604-D19548D83796}" dt="2025-04-22T11:00:52.721" v="2684" actId="1076"/>
          <ac:spMkLst>
            <pc:docMk/>
            <pc:sldMk cId="1806699262" sldId="289"/>
            <ac:spMk id="13" creationId="{F773F889-94DE-E21D-8F1F-2C8DB67E4D14}"/>
          </ac:spMkLst>
        </pc:spChg>
        <pc:spChg chg="add mod">
          <ac:chgData name="Federico Raimondo" userId="8b89534c68ee8b17" providerId="LiveId" clId="{C97D254B-F9A0-4849-B604-D19548D83796}" dt="2025-04-22T11:01:29.968" v="2727" actId="20577"/>
          <ac:spMkLst>
            <pc:docMk/>
            <pc:sldMk cId="1806699262" sldId="289"/>
            <ac:spMk id="15" creationId="{9A3E618C-C417-9061-957F-B0F78212A36A}"/>
          </ac:spMkLst>
        </pc:spChg>
        <pc:spChg chg="add mod">
          <ac:chgData name="Federico Raimondo" userId="8b89534c68ee8b17" providerId="LiveId" clId="{C97D254B-F9A0-4849-B604-D19548D83796}" dt="2025-04-22T11:01:34.844" v="2730" actId="1076"/>
          <ac:spMkLst>
            <pc:docMk/>
            <pc:sldMk cId="1806699262" sldId="289"/>
            <ac:spMk id="16" creationId="{3782B7CE-FD0D-6E52-BB9F-70D1B3AD3D19}"/>
          </ac:spMkLst>
        </pc:spChg>
        <pc:picChg chg="add mod">
          <ac:chgData name="Federico Raimondo" userId="8b89534c68ee8b17" providerId="LiveId" clId="{C97D254B-F9A0-4849-B604-D19548D83796}" dt="2025-04-22T11:00:50.218" v="2683" actId="1076"/>
          <ac:picMkLst>
            <pc:docMk/>
            <pc:sldMk cId="1806699262" sldId="289"/>
            <ac:picMk id="3" creationId="{12B76DC4-E880-E83C-72C3-5404F41926EE}"/>
          </ac:picMkLst>
        </pc:picChg>
        <pc:picChg chg="add mod">
          <ac:chgData name="Federico Raimondo" userId="8b89534c68ee8b17" providerId="LiveId" clId="{C97D254B-F9A0-4849-B604-D19548D83796}" dt="2025-04-22T11:00:20.500" v="2672" actId="1076"/>
          <ac:picMkLst>
            <pc:docMk/>
            <pc:sldMk cId="1806699262" sldId="289"/>
            <ac:picMk id="4" creationId="{6D90AD35-EAF6-435C-10C2-8FB2C73007D6}"/>
          </ac:picMkLst>
        </pc:picChg>
        <pc:picChg chg="add mod">
          <ac:chgData name="Federico Raimondo" userId="8b89534c68ee8b17" providerId="LiveId" clId="{C97D254B-F9A0-4849-B604-D19548D83796}" dt="2025-04-22T11:00:48.012" v="2682" actId="1076"/>
          <ac:picMkLst>
            <pc:docMk/>
            <pc:sldMk cId="1806699262" sldId="289"/>
            <ac:picMk id="5" creationId="{EE701AE2-C533-CB2D-847F-D4C0F4DA106D}"/>
          </ac:picMkLst>
        </pc:picChg>
        <pc:picChg chg="add mod">
          <ac:chgData name="Federico Raimondo" userId="8b89534c68ee8b17" providerId="LiveId" clId="{C97D254B-F9A0-4849-B604-D19548D83796}" dt="2025-04-22T11:01:21.804" v="2718" actId="14100"/>
          <ac:picMkLst>
            <pc:docMk/>
            <pc:sldMk cId="1806699262" sldId="289"/>
            <ac:picMk id="6" creationId="{62FF17E4-C2F0-E01E-C87E-68C09BC2E89E}"/>
          </ac:picMkLst>
        </pc:picChg>
        <pc:picChg chg="add mod">
          <ac:chgData name="Federico Raimondo" userId="8b89534c68ee8b17" providerId="LiveId" clId="{C97D254B-F9A0-4849-B604-D19548D83796}" dt="2025-04-22T11:01:09.718" v="2708" actId="1076"/>
          <ac:picMkLst>
            <pc:docMk/>
            <pc:sldMk cId="1806699262" sldId="289"/>
            <ac:picMk id="7" creationId="{0D7F1E97-BAE9-6AD1-CCF0-73DE42842EBC}"/>
          </ac:picMkLst>
        </pc:picChg>
        <pc:picChg chg="del">
          <ac:chgData name="Federico Raimondo" userId="8b89534c68ee8b17" providerId="LiveId" clId="{C97D254B-F9A0-4849-B604-D19548D83796}" dt="2025-04-22T10:59:57.989" v="2663" actId="478"/>
          <ac:picMkLst>
            <pc:docMk/>
            <pc:sldMk cId="1806699262" sldId="289"/>
            <ac:picMk id="9" creationId="{0DA20E84-550A-C7E6-8B41-EC43AAFDCB22}"/>
          </ac:picMkLst>
        </pc:picChg>
        <pc:picChg chg="del">
          <ac:chgData name="Federico Raimondo" userId="8b89534c68ee8b17" providerId="LiveId" clId="{C97D254B-F9A0-4849-B604-D19548D83796}" dt="2025-04-22T10:59:57.424" v="2662" actId="478"/>
          <ac:picMkLst>
            <pc:docMk/>
            <pc:sldMk cId="1806699262" sldId="289"/>
            <ac:picMk id="11" creationId="{A1A6B760-19D0-405E-CDF7-64A29F6FDAD5}"/>
          </ac:picMkLst>
        </pc:picChg>
      </pc:sldChg>
      <pc:sldChg chg="addSp delSp modSp add mod modAnim">
        <pc:chgData name="Federico Raimondo" userId="8b89534c68ee8b17" providerId="LiveId" clId="{C97D254B-F9A0-4849-B604-D19548D83796}" dt="2025-04-22T11:03:46.043" v="2844"/>
        <pc:sldMkLst>
          <pc:docMk/>
          <pc:sldMk cId="3777322954" sldId="290"/>
        </pc:sldMkLst>
        <pc:spChg chg="mod">
          <ac:chgData name="Federico Raimondo" userId="8b89534c68ee8b17" providerId="LiveId" clId="{C97D254B-F9A0-4849-B604-D19548D83796}" dt="2025-04-22T11:01:45.695" v="2739" actId="20577"/>
          <ac:spMkLst>
            <pc:docMk/>
            <pc:sldMk cId="3777322954" sldId="290"/>
            <ac:spMk id="2" creationId="{4C663EC4-E721-BF7F-9043-B4C9ABAF5900}"/>
          </ac:spMkLst>
        </pc:spChg>
        <pc:spChg chg="del">
          <ac:chgData name="Federico Raimondo" userId="8b89534c68ee8b17" providerId="LiveId" clId="{C97D254B-F9A0-4849-B604-D19548D83796}" dt="2025-04-22T11:01:54.784" v="2749" actId="478"/>
          <ac:spMkLst>
            <pc:docMk/>
            <pc:sldMk cId="3777322954" sldId="290"/>
            <ac:spMk id="10" creationId="{0F0A4CA9-96EC-6006-B6F9-D6227C81D275}"/>
          </ac:spMkLst>
        </pc:spChg>
        <pc:spChg chg="del mod">
          <ac:chgData name="Federico Raimondo" userId="8b89534c68ee8b17" providerId="LiveId" clId="{C97D254B-F9A0-4849-B604-D19548D83796}" dt="2025-04-22T11:01:56.518" v="2751" actId="478"/>
          <ac:spMkLst>
            <pc:docMk/>
            <pc:sldMk cId="3777322954" sldId="290"/>
            <ac:spMk id="12" creationId="{0DB273B0-DEA3-44AA-E1A1-5FB3E564CDC7}"/>
          </ac:spMkLst>
        </pc:spChg>
        <pc:spChg chg="del mod">
          <ac:chgData name="Federico Raimondo" userId="8b89534c68ee8b17" providerId="LiveId" clId="{C97D254B-F9A0-4849-B604-D19548D83796}" dt="2025-04-22T11:01:53.702" v="2748" actId="478"/>
          <ac:spMkLst>
            <pc:docMk/>
            <pc:sldMk cId="3777322954" sldId="290"/>
            <ac:spMk id="13" creationId="{E147E489-5276-24B7-DEC0-57B30ABC60B5}"/>
          </ac:spMkLst>
        </pc:spChg>
        <pc:spChg chg="del">
          <ac:chgData name="Federico Raimondo" userId="8b89534c68ee8b17" providerId="LiveId" clId="{C97D254B-F9A0-4849-B604-D19548D83796}" dt="2025-04-22T11:01:58.079" v="2752" actId="478"/>
          <ac:spMkLst>
            <pc:docMk/>
            <pc:sldMk cId="3777322954" sldId="290"/>
            <ac:spMk id="14" creationId="{5C69F8BA-A82A-13B8-54E4-4C0CEF875412}"/>
          </ac:spMkLst>
        </pc:spChg>
        <pc:spChg chg="del">
          <ac:chgData name="Federico Raimondo" userId="8b89534c68ee8b17" providerId="LiveId" clId="{C97D254B-F9A0-4849-B604-D19548D83796}" dt="2025-04-22T11:02:00.022" v="2753" actId="478"/>
          <ac:spMkLst>
            <pc:docMk/>
            <pc:sldMk cId="3777322954" sldId="290"/>
            <ac:spMk id="15" creationId="{0153F2F5-85CB-B24C-4A60-7013068884A9}"/>
          </ac:spMkLst>
        </pc:spChg>
        <pc:spChg chg="del mod">
          <ac:chgData name="Federico Raimondo" userId="8b89534c68ee8b17" providerId="LiveId" clId="{C97D254B-F9A0-4849-B604-D19548D83796}" dt="2025-04-22T11:01:52.271" v="2747" actId="478"/>
          <ac:spMkLst>
            <pc:docMk/>
            <pc:sldMk cId="3777322954" sldId="290"/>
            <ac:spMk id="16" creationId="{C0474A01-A869-9AF0-F80E-79FC9BED7B6F}"/>
          </ac:spMkLst>
        </pc:spChg>
        <pc:spChg chg="add mod">
          <ac:chgData name="Federico Raimondo" userId="8b89534c68ee8b17" providerId="LiveId" clId="{C97D254B-F9A0-4849-B604-D19548D83796}" dt="2025-04-22T11:02:57.002" v="2780" actId="20577"/>
          <ac:spMkLst>
            <pc:docMk/>
            <pc:sldMk cId="3777322954" sldId="290"/>
            <ac:spMk id="19" creationId="{F6C7D21A-D961-A742-150C-329F77E50EFC}"/>
          </ac:spMkLst>
        </pc:spChg>
        <pc:spChg chg="add mod">
          <ac:chgData name="Federico Raimondo" userId="8b89534c68ee8b17" providerId="LiveId" clId="{C97D254B-F9A0-4849-B604-D19548D83796}" dt="2025-04-22T11:03:16.466" v="2812" actId="20577"/>
          <ac:spMkLst>
            <pc:docMk/>
            <pc:sldMk cId="3777322954" sldId="290"/>
            <ac:spMk id="20" creationId="{F00282FA-C6D5-42E0-7AAE-CB4FC71FAABF}"/>
          </ac:spMkLst>
        </pc:spChg>
        <pc:spChg chg="add mod">
          <ac:chgData name="Federico Raimondo" userId="8b89534c68ee8b17" providerId="LiveId" clId="{C97D254B-F9A0-4849-B604-D19548D83796}" dt="2025-04-22T11:03:19.804" v="2819" actId="20577"/>
          <ac:spMkLst>
            <pc:docMk/>
            <pc:sldMk cId="3777322954" sldId="290"/>
            <ac:spMk id="21" creationId="{A9F71189-B9EE-5570-7D20-EE89F0E53844}"/>
          </ac:spMkLst>
        </pc:spChg>
        <pc:spChg chg="add mod">
          <ac:chgData name="Federico Raimondo" userId="8b89534c68ee8b17" providerId="LiveId" clId="{C97D254B-F9A0-4849-B604-D19548D83796}" dt="2025-04-22T11:03:27.450" v="2839" actId="20577"/>
          <ac:spMkLst>
            <pc:docMk/>
            <pc:sldMk cId="3777322954" sldId="290"/>
            <ac:spMk id="22" creationId="{FEF752C4-37A1-A2B3-B7FD-969C3894EDEE}"/>
          </ac:spMkLst>
        </pc:spChg>
        <pc:picChg chg="del">
          <ac:chgData name="Federico Raimondo" userId="8b89534c68ee8b17" providerId="LiveId" clId="{C97D254B-F9A0-4849-B604-D19548D83796}" dt="2025-04-22T11:01:47.087" v="2740" actId="478"/>
          <ac:picMkLst>
            <pc:docMk/>
            <pc:sldMk cId="3777322954" sldId="290"/>
            <ac:picMk id="3" creationId="{77AEA19C-6079-6129-C5BE-1994AD7A32E2}"/>
          </ac:picMkLst>
        </pc:picChg>
        <pc:picChg chg="del">
          <ac:chgData name="Federico Raimondo" userId="8b89534c68ee8b17" providerId="LiveId" clId="{C97D254B-F9A0-4849-B604-D19548D83796}" dt="2025-04-22T11:01:48.481" v="2742" actId="478"/>
          <ac:picMkLst>
            <pc:docMk/>
            <pc:sldMk cId="3777322954" sldId="290"/>
            <ac:picMk id="4" creationId="{9C5E768A-5317-B1A5-784E-6F031F4197B8}"/>
          </ac:picMkLst>
        </pc:picChg>
        <pc:picChg chg="del">
          <ac:chgData name="Federico Raimondo" userId="8b89534c68ee8b17" providerId="LiveId" clId="{C97D254B-F9A0-4849-B604-D19548D83796}" dt="2025-04-22T11:01:49.117" v="2743" actId="478"/>
          <ac:picMkLst>
            <pc:docMk/>
            <pc:sldMk cId="3777322954" sldId="290"/>
            <ac:picMk id="5" creationId="{F6A8942D-03D4-3C7C-25FD-A7F776941EB0}"/>
          </ac:picMkLst>
        </pc:picChg>
        <pc:picChg chg="del">
          <ac:chgData name="Federico Raimondo" userId="8b89534c68ee8b17" providerId="LiveId" clId="{C97D254B-F9A0-4849-B604-D19548D83796}" dt="2025-04-22T11:01:50.716" v="2745" actId="478"/>
          <ac:picMkLst>
            <pc:docMk/>
            <pc:sldMk cId="3777322954" sldId="290"/>
            <ac:picMk id="6" creationId="{28CA24C2-AE13-4D7E-7785-AE51175971BB}"/>
          </ac:picMkLst>
        </pc:picChg>
        <pc:picChg chg="del">
          <ac:chgData name="Federico Raimondo" userId="8b89534c68ee8b17" providerId="LiveId" clId="{C97D254B-F9A0-4849-B604-D19548D83796}" dt="2025-04-22T11:01:49.915" v="2744" actId="478"/>
          <ac:picMkLst>
            <pc:docMk/>
            <pc:sldMk cId="3777322954" sldId="290"/>
            <ac:picMk id="7" creationId="{C7601F82-1F91-2EB6-49D5-21CE853598BA}"/>
          </ac:picMkLst>
        </pc:picChg>
        <pc:picChg chg="add mod">
          <ac:chgData name="Federico Raimondo" userId="8b89534c68ee8b17" providerId="LiveId" clId="{C97D254B-F9A0-4849-B604-D19548D83796}" dt="2025-04-22T11:02:36.510" v="2768" actId="1076"/>
          <ac:picMkLst>
            <pc:docMk/>
            <pc:sldMk cId="3777322954" sldId="290"/>
            <ac:picMk id="9" creationId="{07DA99BE-A5B6-5EC9-4291-E15055B77208}"/>
          </ac:picMkLst>
        </pc:picChg>
        <pc:picChg chg="add mod">
          <ac:chgData name="Federico Raimondo" userId="8b89534c68ee8b17" providerId="LiveId" clId="{C97D254B-F9A0-4849-B604-D19548D83796}" dt="2025-04-22T11:02:39.989" v="2770" actId="1076"/>
          <ac:picMkLst>
            <pc:docMk/>
            <pc:sldMk cId="3777322954" sldId="290"/>
            <ac:picMk id="11" creationId="{C2A8F94A-D01C-16ED-55ED-FC54540B2D19}"/>
          </ac:picMkLst>
        </pc:picChg>
        <pc:picChg chg="add mod">
          <ac:chgData name="Federico Raimondo" userId="8b89534c68ee8b17" providerId="LiveId" clId="{C97D254B-F9A0-4849-B604-D19548D83796}" dt="2025-04-22T11:02:29.534" v="2766" actId="1076"/>
          <ac:picMkLst>
            <pc:docMk/>
            <pc:sldMk cId="3777322954" sldId="290"/>
            <ac:picMk id="17" creationId="{B623BD31-DD3C-9053-1FEC-904ECFA230A8}"/>
          </ac:picMkLst>
        </pc:picChg>
        <pc:picChg chg="add mod">
          <ac:chgData name="Federico Raimondo" userId="8b89534c68ee8b17" providerId="LiveId" clId="{C97D254B-F9A0-4849-B604-D19548D83796}" dt="2025-04-22T11:02:48.793" v="2774" actId="1076"/>
          <ac:picMkLst>
            <pc:docMk/>
            <pc:sldMk cId="3777322954" sldId="290"/>
            <ac:picMk id="18" creationId="{1DBCEAF8-2FCA-66FC-60CB-2EF82C08386C}"/>
          </ac:picMkLst>
        </pc:picChg>
        <pc:picChg chg="add mod">
          <ac:chgData name="Federico Raimondo" userId="8b89534c68ee8b17" providerId="LiveId" clId="{C97D254B-F9A0-4849-B604-D19548D83796}" dt="2025-04-22T11:03:43.546" v="2843" actId="1076"/>
          <ac:picMkLst>
            <pc:docMk/>
            <pc:sldMk cId="3777322954" sldId="290"/>
            <ac:picMk id="23" creationId="{2485504A-7655-6B08-4315-11D851C16537}"/>
          </ac:picMkLst>
        </pc:picChg>
      </pc:sldChg>
      <pc:sldChg chg="addSp delSp modSp add mod modAnim">
        <pc:chgData name="Federico Raimondo" userId="8b89534c68ee8b17" providerId="LiveId" clId="{C97D254B-F9A0-4849-B604-D19548D83796}" dt="2025-04-22T11:06:17.448" v="2875" actId="1076"/>
        <pc:sldMkLst>
          <pc:docMk/>
          <pc:sldMk cId="1867987421" sldId="291"/>
        </pc:sldMkLst>
        <pc:spChg chg="del">
          <ac:chgData name="Federico Raimondo" userId="8b89534c68ee8b17" providerId="LiveId" clId="{C97D254B-F9A0-4849-B604-D19548D83796}" dt="2025-04-22T11:05:48.773" v="2861" actId="478"/>
          <ac:spMkLst>
            <pc:docMk/>
            <pc:sldMk cId="1867987421" sldId="291"/>
            <ac:spMk id="2" creationId="{4A567630-30E1-B16E-4F37-692DB294E3CF}"/>
          </ac:spMkLst>
        </pc:spChg>
        <pc:spChg chg="mod">
          <ac:chgData name="Federico Raimondo" userId="8b89534c68ee8b17" providerId="LiveId" clId="{C97D254B-F9A0-4849-B604-D19548D83796}" dt="2025-04-22T11:05:45.665" v="2860" actId="20577"/>
          <ac:spMkLst>
            <pc:docMk/>
            <pc:sldMk cId="1867987421" sldId="291"/>
            <ac:spMk id="8" creationId="{55414AD4-89D1-E6D9-CC6E-34A35114DB97}"/>
          </ac:spMkLst>
        </pc:spChg>
        <pc:spChg chg="del">
          <ac:chgData name="Federico Raimondo" userId="8b89534c68ee8b17" providerId="LiveId" clId="{C97D254B-F9A0-4849-B604-D19548D83796}" dt="2025-04-22T11:05:56.388" v="2871" actId="478"/>
          <ac:spMkLst>
            <pc:docMk/>
            <pc:sldMk cId="1867987421" sldId="291"/>
            <ac:spMk id="19" creationId="{C39018B1-8009-B7F4-972B-708CF04FF291}"/>
          </ac:spMkLst>
        </pc:spChg>
        <pc:spChg chg="del">
          <ac:chgData name="Federico Raimondo" userId="8b89534c68ee8b17" providerId="LiveId" clId="{C97D254B-F9A0-4849-B604-D19548D83796}" dt="2025-04-22T11:05:51.935" v="2866" actId="478"/>
          <ac:spMkLst>
            <pc:docMk/>
            <pc:sldMk cId="1867987421" sldId="291"/>
            <ac:spMk id="20" creationId="{6943F230-4197-5BA0-0228-382FFCFB466F}"/>
          </ac:spMkLst>
        </pc:spChg>
        <pc:spChg chg="del">
          <ac:chgData name="Federico Raimondo" userId="8b89534c68ee8b17" providerId="LiveId" clId="{C97D254B-F9A0-4849-B604-D19548D83796}" dt="2025-04-22T11:05:55.001" v="2869" actId="478"/>
          <ac:spMkLst>
            <pc:docMk/>
            <pc:sldMk cId="1867987421" sldId="291"/>
            <ac:spMk id="21" creationId="{AE9AB4B6-C7A3-981C-1A0A-8A2C26721667}"/>
          </ac:spMkLst>
        </pc:spChg>
        <pc:spChg chg="del mod">
          <ac:chgData name="Federico Raimondo" userId="8b89534c68ee8b17" providerId="LiveId" clId="{C97D254B-F9A0-4849-B604-D19548D83796}" dt="2025-04-22T11:05:53.755" v="2868" actId="478"/>
          <ac:spMkLst>
            <pc:docMk/>
            <pc:sldMk cId="1867987421" sldId="291"/>
            <ac:spMk id="22" creationId="{8CB1FD9C-67FB-6FD4-B93C-FDA8C7BC38E6}"/>
          </ac:spMkLst>
        </pc:spChg>
        <pc:picChg chg="add mod">
          <ac:chgData name="Federico Raimondo" userId="8b89534c68ee8b17" providerId="LiveId" clId="{C97D254B-F9A0-4849-B604-D19548D83796}" dt="2025-04-22T11:06:17.448" v="2875" actId="1076"/>
          <ac:picMkLst>
            <pc:docMk/>
            <pc:sldMk cId="1867987421" sldId="291"/>
            <ac:picMk id="4" creationId="{89873EE3-6867-024C-1051-B08618DB3DDF}"/>
          </ac:picMkLst>
        </pc:picChg>
        <pc:picChg chg="del">
          <ac:chgData name="Federico Raimondo" userId="8b89534c68ee8b17" providerId="LiveId" clId="{C97D254B-F9A0-4849-B604-D19548D83796}" dt="2025-04-22T11:05:49.368" v="2862" actId="478"/>
          <ac:picMkLst>
            <pc:docMk/>
            <pc:sldMk cId="1867987421" sldId="291"/>
            <ac:picMk id="9" creationId="{AC741766-69CF-1B24-0EFF-C69A15B5135A}"/>
          </ac:picMkLst>
        </pc:picChg>
        <pc:picChg chg="del">
          <ac:chgData name="Federico Raimondo" userId="8b89534c68ee8b17" providerId="LiveId" clId="{C97D254B-F9A0-4849-B604-D19548D83796}" dt="2025-04-22T11:05:50.239" v="2864" actId="478"/>
          <ac:picMkLst>
            <pc:docMk/>
            <pc:sldMk cId="1867987421" sldId="291"/>
            <ac:picMk id="11" creationId="{6CA3DCBA-CDAF-A2E4-A526-23AE1AA7774D}"/>
          </ac:picMkLst>
        </pc:picChg>
        <pc:picChg chg="del">
          <ac:chgData name="Federico Raimondo" userId="8b89534c68ee8b17" providerId="LiveId" clId="{C97D254B-F9A0-4849-B604-D19548D83796}" dt="2025-04-22T11:05:55.606" v="2870" actId="478"/>
          <ac:picMkLst>
            <pc:docMk/>
            <pc:sldMk cId="1867987421" sldId="291"/>
            <ac:picMk id="17" creationId="{CF5393E7-3963-EFEC-491A-9E5883BAE885}"/>
          </ac:picMkLst>
        </pc:picChg>
        <pc:picChg chg="del">
          <ac:chgData name="Federico Raimondo" userId="8b89534c68ee8b17" providerId="LiveId" clId="{C97D254B-F9A0-4849-B604-D19548D83796}" dt="2025-04-22T11:05:50.705" v="2865" actId="478"/>
          <ac:picMkLst>
            <pc:docMk/>
            <pc:sldMk cId="1867987421" sldId="291"/>
            <ac:picMk id="18" creationId="{EB65A5FF-DCD9-A129-5ADF-97B40205E5B5}"/>
          </ac:picMkLst>
        </pc:picChg>
        <pc:picChg chg="del">
          <ac:chgData name="Federico Raimondo" userId="8b89534c68ee8b17" providerId="LiveId" clId="{C97D254B-F9A0-4849-B604-D19548D83796}" dt="2025-04-22T11:05:49.803" v="2863" actId="478"/>
          <ac:picMkLst>
            <pc:docMk/>
            <pc:sldMk cId="1867987421" sldId="291"/>
            <ac:picMk id="23" creationId="{28FC5791-7958-7459-BD65-18C76CFD0D47}"/>
          </ac:picMkLst>
        </pc:picChg>
      </pc:sldChg>
      <pc:sldChg chg="addSp delSp modSp add mod modAnim">
        <pc:chgData name="Federico Raimondo" userId="8b89534c68ee8b17" providerId="LiveId" clId="{C97D254B-F9A0-4849-B604-D19548D83796}" dt="2025-04-22T11:23:24.298" v="3079" actId="20577"/>
        <pc:sldMkLst>
          <pc:docMk/>
          <pc:sldMk cId="1240863986" sldId="292"/>
        </pc:sldMkLst>
        <pc:spChg chg="add mod">
          <ac:chgData name="Federico Raimondo" userId="8b89534c68ee8b17" providerId="LiveId" clId="{C97D254B-F9A0-4849-B604-D19548D83796}" dt="2025-04-22T11:23:24.298" v="3079" actId="20577"/>
          <ac:spMkLst>
            <pc:docMk/>
            <pc:sldMk cId="1240863986" sldId="292"/>
            <ac:spMk id="2" creationId="{157289BA-BE85-3A27-A4BC-C512CF33DC31}"/>
          </ac:spMkLst>
        </pc:spChg>
        <pc:picChg chg="del mod">
          <ac:chgData name="Federico Raimondo" userId="8b89534c68ee8b17" providerId="LiveId" clId="{C97D254B-F9A0-4849-B604-D19548D83796}" dt="2025-04-22T11:14:14.803" v="2878" actId="478"/>
          <ac:picMkLst>
            <pc:docMk/>
            <pc:sldMk cId="1240863986" sldId="292"/>
            <ac:picMk id="4" creationId="{A8F99003-D045-8E48-F198-83CCBAAA61BE}"/>
          </ac:picMkLst>
        </pc:picChg>
      </pc:sldChg>
      <pc:sldChg chg="addSp delSp modSp add mod modAnim">
        <pc:chgData name="Federico Raimondo" userId="8b89534c68ee8b17" providerId="LiveId" clId="{C97D254B-F9A0-4849-B604-D19548D83796}" dt="2025-04-23T12:25:58.683" v="3567" actId="20577"/>
        <pc:sldMkLst>
          <pc:docMk/>
          <pc:sldMk cId="1145795786" sldId="293"/>
        </pc:sldMkLst>
        <pc:spChg chg="add mod">
          <ac:chgData name="Federico Raimondo" userId="8b89534c68ee8b17" providerId="LiveId" clId="{C97D254B-F9A0-4849-B604-D19548D83796}" dt="2025-04-23T12:25:58.683" v="3567" actId="20577"/>
          <ac:spMkLst>
            <pc:docMk/>
            <pc:sldMk cId="1145795786" sldId="293"/>
            <ac:spMk id="2" creationId="{68F4CDCF-2D81-2FEB-4A20-43989E820F9C}"/>
          </ac:spMkLst>
        </pc:spChg>
        <pc:spChg chg="mod">
          <ac:chgData name="Federico Raimondo" userId="8b89534c68ee8b17" providerId="LiveId" clId="{C97D254B-F9A0-4849-B604-D19548D83796}" dt="2025-04-23T12:25:41.327" v="3558" actId="20577"/>
          <ac:spMkLst>
            <pc:docMk/>
            <pc:sldMk cId="1145795786" sldId="293"/>
            <ac:spMk id="4" creationId="{FAFA60E6-E44B-0474-5569-AEE62BCF986C}"/>
          </ac:spMkLst>
        </pc:spChg>
        <pc:spChg chg="add mod">
          <ac:chgData name="Federico Raimondo" userId="8b89534c68ee8b17" providerId="LiveId" clId="{C97D254B-F9A0-4849-B604-D19548D83796}" dt="2025-04-23T12:25:56.083" v="3560" actId="478"/>
          <ac:spMkLst>
            <pc:docMk/>
            <pc:sldMk cId="1145795786" sldId="293"/>
            <ac:spMk id="5" creationId="{EABF89B4-585B-B04A-296B-1EA53541B2AD}"/>
          </ac:spMkLst>
        </pc:spChg>
        <pc:spChg chg="del">
          <ac:chgData name="Federico Raimondo" userId="8b89534c68ee8b17" providerId="LiveId" clId="{C97D254B-F9A0-4849-B604-D19548D83796}" dt="2025-04-23T12:25:56.083" v="3560" actId="478"/>
          <ac:spMkLst>
            <pc:docMk/>
            <pc:sldMk cId="1145795786" sldId="293"/>
            <ac:spMk id="6" creationId="{2DB54B39-0449-F294-9633-143FF0A6B97C}"/>
          </ac:spMkLst>
        </pc:spChg>
      </pc:sldChg>
    </pc:docChg>
  </pc:docChgLst>
  <pc:docChgLst>
    <pc:chgData name="Guest User" providerId="Windows Live" clId="Web-{29BF443E-4BD2-4817-93D5-F4129CD45FA7}"/>
    <pc:docChg chg="modSld">
      <pc:chgData name="Guest User" userId="" providerId="Windows Live" clId="Web-{29BF443E-4BD2-4817-93D5-F4129CD45FA7}" dt="2024-11-22T14:21:57.268" v="7" actId="20577"/>
      <pc:docMkLst>
        <pc:docMk/>
      </pc:docMkLst>
      <pc:sldChg chg="modSp">
        <pc:chgData name="Guest User" userId="" providerId="Windows Live" clId="Web-{29BF443E-4BD2-4817-93D5-F4129CD45FA7}" dt="2024-11-22T14:21:57.268" v="7" actId="20577"/>
        <pc:sldMkLst>
          <pc:docMk/>
          <pc:sldMk cId="2516711813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7C3D0-6189-8D42-8EA0-73827CCF36FF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B3BD5-BC8F-0347-BDC0-E6CFABDEC0C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59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B3BD5-BC8F-0347-BDC0-E6CFABDEC0C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1244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B3BD5-BC8F-0347-BDC0-E6CFABDEC0C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680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2709-3871-2512-DFAD-5ACC7C2F2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B4456-23B3-1F11-B58F-5C0B0DD6E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DFCBB-D2DB-8550-4595-7B3A580B3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DA87E-AD6B-6C3E-AA08-2D1FB9F6F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B3BD5-BC8F-0347-BDC0-E6CFABDEC0C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087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790AD-DBBC-4788-9131-0FFFCF545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1D95A-CBAC-033F-93E1-50BEF7940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129B1-8D99-F061-6A46-C63222402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F5118-AB67-E9EC-DBEB-76D94B64B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B3BD5-BC8F-0347-BDC0-E6CFABDEC0C3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045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B3BD5-BC8F-0347-BDC0-E6CFABDEC0C3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441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D3A57-186B-3547-729A-6B06C6C2B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EA50B-74E4-45C3-A825-E6FF249D6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10B6C-A923-816A-8135-1BA86EB5F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3398E-7A10-9BD3-2729-896114DC7F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B3BD5-BC8F-0347-BDC0-E6CFABDEC0C3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523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E282F-CAD8-7240-9F35-2D57F27919A5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42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AD87-6945-36CD-1501-524D4B093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16C79-133C-BEBC-770B-54803B43B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F2C35-A07E-2F6A-2954-B57F2250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08857-E986-4B8D-FD51-91857960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73CF-5679-B081-9124-85EFB09A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081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9FFA-87C8-4FE5-767D-32AD8D3A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3EB26-6C8C-4234-F0D4-5A1FA4960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25510-5752-99BF-37BB-8BA70AAD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B5CA9-CB21-998E-EA04-02C49A009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5B070-2C7E-5117-FCD3-83949226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699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FBDED-9374-A327-43B4-119E8BE13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381AF-4709-F38F-828D-3E0DA12EF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89135-D50F-3A7D-A74B-A57E83D0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21C9E-BD47-1485-80F4-D55DCD1F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47185-C3AD-F545-9FF2-744D25A8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801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2D1C-AA9F-E80A-874B-8AE8670F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D1D2E-5006-B512-7CBF-1001A2BF9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5939E-ABF7-85BA-1606-C888A7EC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28BD1-205F-BD62-3754-B60DBF4A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CD9C5-A33A-E0DE-6D4E-0555B309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85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BF04-773C-694C-F3C6-D278A34D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70F6D-7335-32EA-2368-CDE097624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835FE-597A-6AB5-10C1-F227CF09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4D395-0ADC-8CCA-30DA-181AB3AD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94614-B341-B6ED-2CB4-523EB2E1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7133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9AC7-73D8-925F-F759-DD0EAA0B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AD13-53DD-04B7-B53E-4AAEF4C56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0C93C-42CD-E081-01D2-454239DC8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CCCF7-447D-7D47-2940-E4164620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A0DFB-5A1F-4993-A6E9-F59350310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33026-6DB2-5D89-3F2D-F0B2A888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15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10D2-3389-7A79-4C0D-1B351A09F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91AF9-8D56-B2C2-D190-012BB1ACF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93E1-9345-EAF1-FD92-367512326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D17DB-1791-BEA9-E9AA-67C7B95A5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2185F-12FD-678C-6A47-FF499B271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A3B942-0898-C432-9138-A643B843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9038C-0C0A-41C9-DFEC-7485B0CE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4206A-9663-FA5B-ADA6-3DC038EB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680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4AA9-DC7E-0588-2F4C-A8FF9AC4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FB33C-95CC-7E0B-8D59-F9C1A6C2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89B6E-61A8-1400-5069-5C49B90A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48F8A-8336-F87E-1297-8C8FA433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252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C93CB-B85C-8AE9-6B63-1EF1F112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0B518-4596-C336-B9D5-8BCC2E44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F1F17-A79E-46E3-C3E8-0E37CE8E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755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303A-5EEF-48BA-270F-E320A36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4DB41-7D23-035A-15A0-8B896DDC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9727C-0DEF-B250-E14B-05C0C7255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A37C0-9D0B-593B-1CCC-0919A372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A95B3-2734-098D-A8A3-2C778300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939EB-BB75-AB6F-0B53-F1759D52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347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CF92-4578-7272-1531-B5029E89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9F1ADB-CBD1-61AA-9493-8AE7F85A0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D1546-ABD4-76E5-2BFC-0C6665369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8E859-5C67-9C6C-6C8C-9A225774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3D8D2-103F-1A72-8647-5037CA19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901B9-9398-9414-FC56-CE278175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806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59AA8-675E-C088-2589-AAB43D2B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09F18-38FE-82DA-7179-5C6396317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DF8EC-7F2A-5B93-2E3E-614DA826F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690A90-9638-7741-8A8A-47AB63C6B655}" type="datetimeFigureOut">
              <a:rPr lang="en-BE" smtClean="0"/>
              <a:t>23/04/2025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1C39-13EE-280E-5CDD-B0CB38404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8F05-E9EF-383B-83DC-671E07A04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883F82-EEFE-FD49-B745-5068FE0E1C4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223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4306-99CC-D273-6A12-F17D8B149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/>
              <a:t>Hello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3BAD6-0C20-62B9-8E46-FB16474D4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BE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51671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02A7-C58F-F6FD-AF94-A5AC72EF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49DF65-C77A-D90C-685B-98999556936E}"/>
              </a:ext>
            </a:extLst>
          </p:cNvPr>
          <p:cNvSpPr/>
          <p:nvPr/>
        </p:nvSpPr>
        <p:spPr>
          <a:xfrm>
            <a:off x="5435933" y="1685662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E9AA4-9FFC-628F-8366-36BA9202671B}"/>
              </a:ext>
            </a:extLst>
          </p:cNvPr>
          <p:cNvSpPr/>
          <p:nvPr/>
        </p:nvSpPr>
        <p:spPr>
          <a:xfrm>
            <a:off x="7231266" y="278383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4FAED-DBCC-B3DB-2496-0148D1460DE0}"/>
              </a:ext>
            </a:extLst>
          </p:cNvPr>
          <p:cNvGrpSpPr/>
          <p:nvPr/>
        </p:nvGrpSpPr>
        <p:grpSpPr>
          <a:xfrm>
            <a:off x="2711527" y="4650062"/>
            <a:ext cx="6764136" cy="1183134"/>
            <a:chOff x="2711528" y="3084309"/>
            <a:chExt cx="6764136" cy="11831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725640-CFCE-3A04-2801-B88986EF36BE}"/>
                </a:ext>
              </a:extLst>
            </p:cNvPr>
            <p:cNvSpPr/>
            <p:nvPr/>
          </p:nvSpPr>
          <p:spPr>
            <a:xfrm>
              <a:off x="2711528" y="3084309"/>
              <a:ext cx="6764136" cy="60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/>
                <a:t>Operating System</a:t>
              </a:r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2187EEE0-9E50-B909-3285-04EC84011AD3}"/>
                </a:ext>
              </a:extLst>
            </p:cNvPr>
            <p:cNvSpPr/>
            <p:nvPr/>
          </p:nvSpPr>
          <p:spPr>
            <a:xfrm rot="5400000">
              <a:off x="5885826" y="3948376"/>
              <a:ext cx="420346" cy="217788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35841659-03EB-54DF-1410-5774F79BE6FD}"/>
              </a:ext>
            </a:extLst>
          </p:cNvPr>
          <p:cNvSpPr/>
          <p:nvPr/>
        </p:nvSpPr>
        <p:spPr>
          <a:xfrm rot="13218957">
            <a:off x="6740263" y="2439863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47AD6F4-D825-43C8-4D08-E60B7EFE54D5}"/>
              </a:ext>
            </a:extLst>
          </p:cNvPr>
          <p:cNvSpPr txBox="1">
            <a:spLocks/>
          </p:cNvSpPr>
          <p:nvPr/>
        </p:nvSpPr>
        <p:spPr>
          <a:xfrm>
            <a:off x="820030" y="101747"/>
            <a:ext cx="10515600" cy="7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Multiple programs reality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49B8D1-1DCE-4131-90AE-3A1AA708D69E}"/>
              </a:ext>
            </a:extLst>
          </p:cNvPr>
          <p:cNvCxnSpPr>
            <a:cxnSpLocks/>
          </p:cNvCxnSpPr>
          <p:nvPr/>
        </p:nvCxnSpPr>
        <p:spPr>
          <a:xfrm>
            <a:off x="9795505" y="1694626"/>
            <a:ext cx="0" cy="479254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785A15B-541D-A395-0FB8-BE8E1A9A2B83}"/>
              </a:ext>
            </a:extLst>
          </p:cNvPr>
          <p:cNvSpPr txBox="1"/>
          <p:nvPr/>
        </p:nvSpPr>
        <p:spPr>
          <a:xfrm>
            <a:off x="9852882" y="3977730"/>
            <a:ext cx="149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i="1"/>
              <a:t>Runtime</a:t>
            </a:r>
          </a:p>
          <a:p>
            <a:pPr algn="ctr"/>
            <a:r>
              <a:rPr lang="en-BE" i="1"/>
              <a:t>Environment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ACDD2C-E541-1ED1-6642-95F0CAB9B8BC}"/>
              </a:ext>
            </a:extLst>
          </p:cNvPr>
          <p:cNvSpPr/>
          <p:nvPr/>
        </p:nvSpPr>
        <p:spPr>
          <a:xfrm>
            <a:off x="2711527" y="5990421"/>
            <a:ext cx="6764136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Hardware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A8C38-CC10-482A-6416-584B6289170F}"/>
              </a:ext>
            </a:extLst>
          </p:cNvPr>
          <p:cNvSpPr/>
          <p:nvPr/>
        </p:nvSpPr>
        <p:spPr>
          <a:xfrm>
            <a:off x="8811633" y="3260379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79EE7-4AEE-CD23-A6C3-E970F7D46EF9}"/>
              </a:ext>
            </a:extLst>
          </p:cNvPr>
          <p:cNvSpPr/>
          <p:nvPr/>
        </p:nvSpPr>
        <p:spPr>
          <a:xfrm>
            <a:off x="6337742" y="309084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E29CC-7B40-5DCB-E2D7-03FA65CDD018}"/>
              </a:ext>
            </a:extLst>
          </p:cNvPr>
          <p:cNvSpPr/>
          <p:nvPr/>
        </p:nvSpPr>
        <p:spPr>
          <a:xfrm>
            <a:off x="6907433" y="3521251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592C16-1982-EC10-6FAF-4465CA0CBB7A}"/>
              </a:ext>
            </a:extLst>
          </p:cNvPr>
          <p:cNvSpPr/>
          <p:nvPr/>
        </p:nvSpPr>
        <p:spPr>
          <a:xfrm>
            <a:off x="7231266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D104A8-F897-CF4F-B1B0-7E1F298C30B5}"/>
              </a:ext>
            </a:extLst>
          </p:cNvPr>
          <p:cNvSpPr/>
          <p:nvPr/>
        </p:nvSpPr>
        <p:spPr>
          <a:xfrm>
            <a:off x="8593845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E8BF4B-07BE-4665-63A9-5D7B77421F25}"/>
              </a:ext>
            </a:extLst>
          </p:cNvPr>
          <p:cNvSpPr/>
          <p:nvPr/>
        </p:nvSpPr>
        <p:spPr>
          <a:xfrm>
            <a:off x="5445170" y="342900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B2BC4C-E071-C60A-4954-E2C1964154E5}"/>
              </a:ext>
            </a:extLst>
          </p:cNvPr>
          <p:cNvSpPr/>
          <p:nvPr/>
        </p:nvSpPr>
        <p:spPr>
          <a:xfrm>
            <a:off x="4333579" y="235006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BC527-4850-2235-7492-A51554A4BB8E}"/>
              </a:ext>
            </a:extLst>
          </p:cNvPr>
          <p:cNvSpPr/>
          <p:nvPr/>
        </p:nvSpPr>
        <p:spPr>
          <a:xfrm>
            <a:off x="3269277" y="2856551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67F1CF-F492-23EC-6ED4-83DE7C158A8E}"/>
              </a:ext>
            </a:extLst>
          </p:cNvPr>
          <p:cNvSpPr/>
          <p:nvPr/>
        </p:nvSpPr>
        <p:spPr>
          <a:xfrm>
            <a:off x="4333579" y="3117423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E6366-4C02-C954-509F-C6C529547DBE}"/>
              </a:ext>
            </a:extLst>
          </p:cNvPr>
          <p:cNvSpPr/>
          <p:nvPr/>
        </p:nvSpPr>
        <p:spPr>
          <a:xfrm>
            <a:off x="4091801" y="3651687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332E56-9167-B7BB-F733-75B21CADCE8C}"/>
              </a:ext>
            </a:extLst>
          </p:cNvPr>
          <p:cNvSpPr/>
          <p:nvPr/>
        </p:nvSpPr>
        <p:spPr>
          <a:xfrm>
            <a:off x="2870458" y="3535308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D67C4-37C1-9E69-7044-0A48462DBF16}"/>
              </a:ext>
            </a:extLst>
          </p:cNvPr>
          <p:cNvSpPr/>
          <p:nvPr/>
        </p:nvSpPr>
        <p:spPr>
          <a:xfrm>
            <a:off x="4953205" y="398180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0FA093-83EE-0F3A-8306-42E4FE7E2974}"/>
              </a:ext>
            </a:extLst>
          </p:cNvPr>
          <p:cNvSpPr/>
          <p:nvPr/>
        </p:nvSpPr>
        <p:spPr>
          <a:xfrm>
            <a:off x="2892932" y="411309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34B03FA6-5885-AC3E-D8E6-AD686515EED5}"/>
              </a:ext>
            </a:extLst>
          </p:cNvPr>
          <p:cNvSpPr/>
          <p:nvPr/>
        </p:nvSpPr>
        <p:spPr>
          <a:xfrm rot="12113906">
            <a:off x="3886797" y="2290246"/>
            <a:ext cx="381260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74D056-6982-028C-2E36-42517DCD7B18}"/>
              </a:ext>
            </a:extLst>
          </p:cNvPr>
          <p:cNvCxnSpPr>
            <a:cxnSpLocks/>
          </p:cNvCxnSpPr>
          <p:nvPr/>
        </p:nvCxnSpPr>
        <p:spPr>
          <a:xfrm flipH="1">
            <a:off x="3582444" y="2610936"/>
            <a:ext cx="676405" cy="30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EF58E6-0730-52D3-6AEF-4264ABEF2987}"/>
              </a:ext>
            </a:extLst>
          </p:cNvPr>
          <p:cNvCxnSpPr>
            <a:cxnSpLocks/>
          </p:cNvCxnSpPr>
          <p:nvPr/>
        </p:nvCxnSpPr>
        <p:spPr>
          <a:xfrm flipH="1">
            <a:off x="3001826" y="3235526"/>
            <a:ext cx="283956" cy="240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2B9247-710F-FB9D-626C-8BD6BA5CA4FD}"/>
              </a:ext>
            </a:extLst>
          </p:cNvPr>
          <p:cNvCxnSpPr>
            <a:cxnSpLocks/>
          </p:cNvCxnSpPr>
          <p:nvPr/>
        </p:nvCxnSpPr>
        <p:spPr>
          <a:xfrm>
            <a:off x="3568505" y="3117423"/>
            <a:ext cx="668644" cy="15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23AD65-D998-1066-36DD-9DBC1698EDFD}"/>
              </a:ext>
            </a:extLst>
          </p:cNvPr>
          <p:cNvCxnSpPr>
            <a:cxnSpLocks/>
          </p:cNvCxnSpPr>
          <p:nvPr/>
        </p:nvCxnSpPr>
        <p:spPr>
          <a:xfrm>
            <a:off x="4637872" y="3380826"/>
            <a:ext cx="668644" cy="15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BEAB3B-EFD1-165A-5FFC-BC38A25F0FA9}"/>
              </a:ext>
            </a:extLst>
          </p:cNvPr>
          <p:cNvCxnSpPr>
            <a:cxnSpLocks/>
          </p:cNvCxnSpPr>
          <p:nvPr/>
        </p:nvCxnSpPr>
        <p:spPr>
          <a:xfrm>
            <a:off x="5743507" y="3589575"/>
            <a:ext cx="1055032" cy="100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17135B-B2AB-2591-A922-6D52397929CE}"/>
              </a:ext>
            </a:extLst>
          </p:cNvPr>
          <p:cNvCxnSpPr>
            <a:cxnSpLocks/>
          </p:cNvCxnSpPr>
          <p:nvPr/>
        </p:nvCxnSpPr>
        <p:spPr>
          <a:xfrm>
            <a:off x="6442097" y="3420954"/>
            <a:ext cx="0" cy="1090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179C202-C78E-40B6-93AC-5A02BDC5C3FC}"/>
              </a:ext>
            </a:extLst>
          </p:cNvPr>
          <p:cNvCxnSpPr>
            <a:cxnSpLocks/>
          </p:cNvCxnSpPr>
          <p:nvPr/>
        </p:nvCxnSpPr>
        <p:spPr>
          <a:xfrm flipH="1">
            <a:off x="4333579" y="3459438"/>
            <a:ext cx="89925" cy="18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A31D643-3C28-EEF4-1B32-3EA039C789E6}"/>
              </a:ext>
            </a:extLst>
          </p:cNvPr>
          <p:cNvCxnSpPr>
            <a:cxnSpLocks/>
          </p:cNvCxnSpPr>
          <p:nvPr/>
        </p:nvCxnSpPr>
        <p:spPr>
          <a:xfrm>
            <a:off x="4378425" y="3882703"/>
            <a:ext cx="472006" cy="208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0A199B1-AFB7-4CD6-AC0D-6F77C2AD125A}"/>
              </a:ext>
            </a:extLst>
          </p:cNvPr>
          <p:cNvCxnSpPr>
            <a:cxnSpLocks/>
          </p:cNvCxnSpPr>
          <p:nvPr/>
        </p:nvCxnSpPr>
        <p:spPr>
          <a:xfrm flipV="1">
            <a:off x="3224034" y="4191540"/>
            <a:ext cx="1626397" cy="34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F5B4AB7-24B7-1872-579F-C9B37097E864}"/>
              </a:ext>
            </a:extLst>
          </p:cNvPr>
          <p:cNvCxnSpPr>
            <a:cxnSpLocks/>
          </p:cNvCxnSpPr>
          <p:nvPr/>
        </p:nvCxnSpPr>
        <p:spPr>
          <a:xfrm>
            <a:off x="3001826" y="3869381"/>
            <a:ext cx="0" cy="16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97B7693-FC97-6C29-5E7B-C10783E4C61A}"/>
              </a:ext>
            </a:extLst>
          </p:cNvPr>
          <p:cNvCxnSpPr>
            <a:cxnSpLocks/>
          </p:cNvCxnSpPr>
          <p:nvPr/>
        </p:nvCxnSpPr>
        <p:spPr>
          <a:xfrm>
            <a:off x="3001826" y="4426787"/>
            <a:ext cx="0" cy="16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61B8CF9-DFDC-A104-8B26-51956D4B70E9}"/>
              </a:ext>
            </a:extLst>
          </p:cNvPr>
          <p:cNvCxnSpPr>
            <a:cxnSpLocks/>
          </p:cNvCxnSpPr>
          <p:nvPr/>
        </p:nvCxnSpPr>
        <p:spPr>
          <a:xfrm>
            <a:off x="5062099" y="4300895"/>
            <a:ext cx="0" cy="238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778AED4-A3F2-3437-20CE-6A590852D7F1}"/>
              </a:ext>
            </a:extLst>
          </p:cNvPr>
          <p:cNvCxnSpPr>
            <a:cxnSpLocks/>
          </p:cNvCxnSpPr>
          <p:nvPr/>
        </p:nvCxnSpPr>
        <p:spPr>
          <a:xfrm flipH="1" flipV="1">
            <a:off x="3224034" y="3689872"/>
            <a:ext cx="769178" cy="86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9B288B4-943C-8951-2E65-053976846D24}"/>
              </a:ext>
            </a:extLst>
          </p:cNvPr>
          <p:cNvCxnSpPr>
            <a:cxnSpLocks/>
          </p:cNvCxnSpPr>
          <p:nvPr/>
        </p:nvCxnSpPr>
        <p:spPr>
          <a:xfrm flipH="1">
            <a:off x="7181146" y="3160082"/>
            <a:ext cx="210858" cy="331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B3A48E9-F3A8-EE8C-3606-3263E4D615BB}"/>
              </a:ext>
            </a:extLst>
          </p:cNvPr>
          <p:cNvCxnSpPr>
            <a:cxnSpLocks/>
          </p:cNvCxnSpPr>
          <p:nvPr/>
        </p:nvCxnSpPr>
        <p:spPr>
          <a:xfrm flipH="1">
            <a:off x="6646830" y="3032066"/>
            <a:ext cx="476940" cy="228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582BBBD-9D36-8849-9975-1CB371D0EEFA}"/>
              </a:ext>
            </a:extLst>
          </p:cNvPr>
          <p:cNvCxnSpPr>
            <a:cxnSpLocks/>
          </p:cNvCxnSpPr>
          <p:nvPr/>
        </p:nvCxnSpPr>
        <p:spPr>
          <a:xfrm flipH="1">
            <a:off x="7208182" y="3399741"/>
            <a:ext cx="1490046" cy="26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E42BC0-F49A-3CB9-B5B0-A2C30F824B0D}"/>
              </a:ext>
            </a:extLst>
          </p:cNvPr>
          <p:cNvCxnSpPr>
            <a:cxnSpLocks/>
          </p:cNvCxnSpPr>
          <p:nvPr/>
        </p:nvCxnSpPr>
        <p:spPr>
          <a:xfrm flipH="1">
            <a:off x="7539375" y="3563115"/>
            <a:ext cx="1227018" cy="526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F253C7C-C325-64A3-FF21-9B03C2CA722F}"/>
              </a:ext>
            </a:extLst>
          </p:cNvPr>
          <p:cNvCxnSpPr>
            <a:cxnSpLocks/>
          </p:cNvCxnSpPr>
          <p:nvPr/>
        </p:nvCxnSpPr>
        <p:spPr>
          <a:xfrm flipH="1">
            <a:off x="8755604" y="3586030"/>
            <a:ext cx="164923" cy="368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BFAF581-BD95-E7AB-E7BC-4E49AEC457AA}"/>
              </a:ext>
            </a:extLst>
          </p:cNvPr>
          <p:cNvCxnSpPr>
            <a:cxnSpLocks/>
          </p:cNvCxnSpPr>
          <p:nvPr/>
        </p:nvCxnSpPr>
        <p:spPr>
          <a:xfrm>
            <a:off x="7340160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D1EC841-335F-EEF5-5B23-BBA2BD0987E8}"/>
              </a:ext>
            </a:extLst>
          </p:cNvPr>
          <p:cNvCxnSpPr>
            <a:cxnSpLocks/>
          </p:cNvCxnSpPr>
          <p:nvPr/>
        </p:nvCxnSpPr>
        <p:spPr>
          <a:xfrm>
            <a:off x="8698228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2CEB7-8CB8-2DB1-F747-1492CE92CC28}"/>
              </a:ext>
            </a:extLst>
          </p:cNvPr>
          <p:cNvSpPr/>
          <p:nvPr/>
        </p:nvSpPr>
        <p:spPr>
          <a:xfrm>
            <a:off x="2582137" y="1670519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 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486ABC-6872-63CE-B099-15F1C1E137F3}"/>
              </a:ext>
            </a:extLst>
          </p:cNvPr>
          <p:cNvCxnSpPr>
            <a:cxnSpLocks/>
          </p:cNvCxnSpPr>
          <p:nvPr/>
        </p:nvCxnSpPr>
        <p:spPr>
          <a:xfrm>
            <a:off x="2104373" y="4624061"/>
            <a:ext cx="0" cy="191452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88A265D-5578-5F50-1F83-CE8422584EA8}"/>
              </a:ext>
            </a:extLst>
          </p:cNvPr>
          <p:cNvSpPr txBox="1"/>
          <p:nvPr/>
        </p:nvSpPr>
        <p:spPr>
          <a:xfrm>
            <a:off x="847234" y="5255625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i="1"/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413374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F6F91-5A1E-DBDB-0D14-0E046079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68F8A6-3323-1F8C-A68A-BBE5F25484AE}"/>
              </a:ext>
            </a:extLst>
          </p:cNvPr>
          <p:cNvSpPr/>
          <p:nvPr/>
        </p:nvSpPr>
        <p:spPr>
          <a:xfrm>
            <a:off x="5435933" y="1685662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8E09B-EE17-BF6B-3669-2BE6E14AECD5}"/>
              </a:ext>
            </a:extLst>
          </p:cNvPr>
          <p:cNvSpPr/>
          <p:nvPr/>
        </p:nvSpPr>
        <p:spPr>
          <a:xfrm>
            <a:off x="7231266" y="278383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A90C76-30E9-46EB-4EB6-B875D390ECF9}"/>
              </a:ext>
            </a:extLst>
          </p:cNvPr>
          <p:cNvGrpSpPr/>
          <p:nvPr/>
        </p:nvGrpSpPr>
        <p:grpSpPr>
          <a:xfrm>
            <a:off x="2711527" y="4650062"/>
            <a:ext cx="6764136" cy="1183134"/>
            <a:chOff x="2711528" y="3084309"/>
            <a:chExt cx="6764136" cy="11831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717E4B-7F00-C5E8-E4C8-8BA3B841EB07}"/>
                </a:ext>
              </a:extLst>
            </p:cNvPr>
            <p:cNvSpPr/>
            <p:nvPr/>
          </p:nvSpPr>
          <p:spPr>
            <a:xfrm>
              <a:off x="2711528" y="3084309"/>
              <a:ext cx="6764136" cy="60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/>
                <a:t>Operating System</a:t>
              </a:r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14D48BE7-30E2-0FD3-CD9D-D10256C7F2A6}"/>
                </a:ext>
              </a:extLst>
            </p:cNvPr>
            <p:cNvSpPr/>
            <p:nvPr/>
          </p:nvSpPr>
          <p:spPr>
            <a:xfrm rot="5400000">
              <a:off x="5885826" y="3948376"/>
              <a:ext cx="420346" cy="217788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0EAA6824-DB94-33AF-29C8-BC837750738E}"/>
              </a:ext>
            </a:extLst>
          </p:cNvPr>
          <p:cNvSpPr/>
          <p:nvPr/>
        </p:nvSpPr>
        <p:spPr>
          <a:xfrm rot="13218957">
            <a:off x="6740263" y="2439863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8E9E7BD-50B8-CDC1-FF1B-0D975B64C876}"/>
              </a:ext>
            </a:extLst>
          </p:cNvPr>
          <p:cNvSpPr txBox="1">
            <a:spLocks/>
          </p:cNvSpPr>
          <p:nvPr/>
        </p:nvSpPr>
        <p:spPr>
          <a:xfrm>
            <a:off x="820030" y="101747"/>
            <a:ext cx="10515600" cy="7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Multiple realities (environments)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1E1CB-2A92-8BE1-DAAE-308528A2EC8E}"/>
              </a:ext>
            </a:extLst>
          </p:cNvPr>
          <p:cNvCxnSpPr>
            <a:cxnSpLocks/>
          </p:cNvCxnSpPr>
          <p:nvPr/>
        </p:nvCxnSpPr>
        <p:spPr>
          <a:xfrm>
            <a:off x="9795505" y="1694626"/>
            <a:ext cx="0" cy="479254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3C09DC6-DB0A-60EC-6F75-F58B52748720}"/>
              </a:ext>
            </a:extLst>
          </p:cNvPr>
          <p:cNvSpPr txBox="1"/>
          <p:nvPr/>
        </p:nvSpPr>
        <p:spPr>
          <a:xfrm>
            <a:off x="9852882" y="3977730"/>
            <a:ext cx="149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i="1"/>
              <a:t>Runtime</a:t>
            </a:r>
          </a:p>
          <a:p>
            <a:pPr algn="ctr"/>
            <a:r>
              <a:rPr lang="en-BE" i="1"/>
              <a:t>Environment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A2B5E-DB5A-F0F2-7270-CCFE33E28D04}"/>
              </a:ext>
            </a:extLst>
          </p:cNvPr>
          <p:cNvSpPr/>
          <p:nvPr/>
        </p:nvSpPr>
        <p:spPr>
          <a:xfrm>
            <a:off x="2711527" y="5990421"/>
            <a:ext cx="6764136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Hardware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B670F7-F542-F508-9C30-8AF71E28AE4C}"/>
              </a:ext>
            </a:extLst>
          </p:cNvPr>
          <p:cNvSpPr/>
          <p:nvPr/>
        </p:nvSpPr>
        <p:spPr>
          <a:xfrm>
            <a:off x="8811633" y="3260379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2ECCE6-085D-3A5C-F11B-88B868DE84B0}"/>
              </a:ext>
            </a:extLst>
          </p:cNvPr>
          <p:cNvSpPr/>
          <p:nvPr/>
        </p:nvSpPr>
        <p:spPr>
          <a:xfrm>
            <a:off x="6337742" y="309084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7853E-7DBB-63E9-C5D8-BE2225385380}"/>
              </a:ext>
            </a:extLst>
          </p:cNvPr>
          <p:cNvSpPr/>
          <p:nvPr/>
        </p:nvSpPr>
        <p:spPr>
          <a:xfrm>
            <a:off x="6907433" y="3521251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ADDF3-7B7E-3D09-AA31-EA3D965E2716}"/>
              </a:ext>
            </a:extLst>
          </p:cNvPr>
          <p:cNvSpPr/>
          <p:nvPr/>
        </p:nvSpPr>
        <p:spPr>
          <a:xfrm>
            <a:off x="7231266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B5F95-F014-B47F-C97E-9B2939415AE8}"/>
              </a:ext>
            </a:extLst>
          </p:cNvPr>
          <p:cNvSpPr/>
          <p:nvPr/>
        </p:nvSpPr>
        <p:spPr>
          <a:xfrm>
            <a:off x="8593845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05F2F3-16EC-01C8-8230-9E7BE66FECB4}"/>
              </a:ext>
            </a:extLst>
          </p:cNvPr>
          <p:cNvSpPr/>
          <p:nvPr/>
        </p:nvSpPr>
        <p:spPr>
          <a:xfrm>
            <a:off x="5445170" y="342900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82630-128C-FD8E-B10B-E2BF4A0E3C69}"/>
              </a:ext>
            </a:extLst>
          </p:cNvPr>
          <p:cNvSpPr/>
          <p:nvPr/>
        </p:nvSpPr>
        <p:spPr>
          <a:xfrm>
            <a:off x="4333579" y="235006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310AC3-259F-E336-BDC0-B950739AC206}"/>
              </a:ext>
            </a:extLst>
          </p:cNvPr>
          <p:cNvSpPr/>
          <p:nvPr/>
        </p:nvSpPr>
        <p:spPr>
          <a:xfrm>
            <a:off x="3269277" y="2856551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54272F-B7E4-D892-55DE-AE2CC80E0406}"/>
              </a:ext>
            </a:extLst>
          </p:cNvPr>
          <p:cNvSpPr/>
          <p:nvPr/>
        </p:nvSpPr>
        <p:spPr>
          <a:xfrm>
            <a:off x="4333579" y="3117423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4E643E-5A54-E966-5673-2AB2C24CDCAE}"/>
              </a:ext>
            </a:extLst>
          </p:cNvPr>
          <p:cNvSpPr/>
          <p:nvPr/>
        </p:nvSpPr>
        <p:spPr>
          <a:xfrm>
            <a:off x="4091801" y="3651687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669E89-CDAD-3A98-8B7E-D694A5D01AE4}"/>
              </a:ext>
            </a:extLst>
          </p:cNvPr>
          <p:cNvSpPr/>
          <p:nvPr/>
        </p:nvSpPr>
        <p:spPr>
          <a:xfrm>
            <a:off x="2870458" y="3535308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044988-59EB-E2DC-0AC1-8775D6DA51BC}"/>
              </a:ext>
            </a:extLst>
          </p:cNvPr>
          <p:cNvSpPr/>
          <p:nvPr/>
        </p:nvSpPr>
        <p:spPr>
          <a:xfrm>
            <a:off x="4953205" y="398180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99775F-653D-D69B-E28D-1DE47BE6CEE3}"/>
              </a:ext>
            </a:extLst>
          </p:cNvPr>
          <p:cNvSpPr/>
          <p:nvPr/>
        </p:nvSpPr>
        <p:spPr>
          <a:xfrm>
            <a:off x="2892932" y="411309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76CEC59E-18D2-E2A3-7388-2CEDCE1EFC62}"/>
              </a:ext>
            </a:extLst>
          </p:cNvPr>
          <p:cNvSpPr/>
          <p:nvPr/>
        </p:nvSpPr>
        <p:spPr>
          <a:xfrm rot="12113906">
            <a:off x="3886797" y="2290246"/>
            <a:ext cx="381260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A86022-E338-EB3F-29EF-38EC21B7BA84}"/>
              </a:ext>
            </a:extLst>
          </p:cNvPr>
          <p:cNvCxnSpPr>
            <a:cxnSpLocks/>
          </p:cNvCxnSpPr>
          <p:nvPr/>
        </p:nvCxnSpPr>
        <p:spPr>
          <a:xfrm flipH="1">
            <a:off x="3582444" y="2610936"/>
            <a:ext cx="676405" cy="30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0D69E2-8C5B-E2EF-23CF-CFB04AF5E22B}"/>
              </a:ext>
            </a:extLst>
          </p:cNvPr>
          <p:cNvCxnSpPr>
            <a:cxnSpLocks/>
          </p:cNvCxnSpPr>
          <p:nvPr/>
        </p:nvCxnSpPr>
        <p:spPr>
          <a:xfrm flipH="1">
            <a:off x="3001826" y="3235526"/>
            <a:ext cx="283956" cy="240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97C537-7132-8057-D9FD-B680D4BB59C5}"/>
              </a:ext>
            </a:extLst>
          </p:cNvPr>
          <p:cNvCxnSpPr>
            <a:cxnSpLocks/>
          </p:cNvCxnSpPr>
          <p:nvPr/>
        </p:nvCxnSpPr>
        <p:spPr>
          <a:xfrm>
            <a:off x="3568505" y="3117423"/>
            <a:ext cx="668644" cy="15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CD72A1-8C0E-8360-8658-F3E6709D4ABE}"/>
              </a:ext>
            </a:extLst>
          </p:cNvPr>
          <p:cNvCxnSpPr>
            <a:cxnSpLocks/>
          </p:cNvCxnSpPr>
          <p:nvPr/>
        </p:nvCxnSpPr>
        <p:spPr>
          <a:xfrm>
            <a:off x="4637872" y="3380826"/>
            <a:ext cx="668644" cy="15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45D589-ACD0-4834-6BE3-299C5B7FCB3F}"/>
              </a:ext>
            </a:extLst>
          </p:cNvPr>
          <p:cNvCxnSpPr>
            <a:cxnSpLocks/>
          </p:cNvCxnSpPr>
          <p:nvPr/>
        </p:nvCxnSpPr>
        <p:spPr>
          <a:xfrm>
            <a:off x="5743507" y="3589575"/>
            <a:ext cx="1055032" cy="100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04B0E9-5611-FAFC-0C48-B43DC718DDCC}"/>
              </a:ext>
            </a:extLst>
          </p:cNvPr>
          <p:cNvCxnSpPr>
            <a:cxnSpLocks/>
          </p:cNvCxnSpPr>
          <p:nvPr/>
        </p:nvCxnSpPr>
        <p:spPr>
          <a:xfrm>
            <a:off x="6442097" y="3420954"/>
            <a:ext cx="0" cy="1090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C63DCD-5CF4-21F1-CC2F-DA076A212E1E}"/>
              </a:ext>
            </a:extLst>
          </p:cNvPr>
          <p:cNvCxnSpPr>
            <a:cxnSpLocks/>
          </p:cNvCxnSpPr>
          <p:nvPr/>
        </p:nvCxnSpPr>
        <p:spPr>
          <a:xfrm flipH="1">
            <a:off x="4333579" y="3459438"/>
            <a:ext cx="89925" cy="18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939F4C-80D9-BFD4-5DD6-60E31AEEF5FE}"/>
              </a:ext>
            </a:extLst>
          </p:cNvPr>
          <p:cNvCxnSpPr>
            <a:cxnSpLocks/>
          </p:cNvCxnSpPr>
          <p:nvPr/>
        </p:nvCxnSpPr>
        <p:spPr>
          <a:xfrm>
            <a:off x="4378425" y="3882703"/>
            <a:ext cx="472006" cy="208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9D9EC47-3AB3-3756-E4E1-714565C36EA5}"/>
              </a:ext>
            </a:extLst>
          </p:cNvPr>
          <p:cNvCxnSpPr>
            <a:cxnSpLocks/>
          </p:cNvCxnSpPr>
          <p:nvPr/>
        </p:nvCxnSpPr>
        <p:spPr>
          <a:xfrm flipV="1">
            <a:off x="3224034" y="4191540"/>
            <a:ext cx="1626397" cy="34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CF7A8E-E926-327C-26F4-AD62CDC1CFD8}"/>
              </a:ext>
            </a:extLst>
          </p:cNvPr>
          <p:cNvCxnSpPr>
            <a:cxnSpLocks/>
          </p:cNvCxnSpPr>
          <p:nvPr/>
        </p:nvCxnSpPr>
        <p:spPr>
          <a:xfrm>
            <a:off x="3001826" y="3869381"/>
            <a:ext cx="0" cy="16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42B27D7-B55A-DF33-4645-AB3526D82790}"/>
              </a:ext>
            </a:extLst>
          </p:cNvPr>
          <p:cNvCxnSpPr>
            <a:cxnSpLocks/>
          </p:cNvCxnSpPr>
          <p:nvPr/>
        </p:nvCxnSpPr>
        <p:spPr>
          <a:xfrm>
            <a:off x="3001826" y="4426787"/>
            <a:ext cx="0" cy="16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4ACB78-032C-D02F-2F7C-7181656E7B49}"/>
              </a:ext>
            </a:extLst>
          </p:cNvPr>
          <p:cNvCxnSpPr>
            <a:cxnSpLocks/>
          </p:cNvCxnSpPr>
          <p:nvPr/>
        </p:nvCxnSpPr>
        <p:spPr>
          <a:xfrm>
            <a:off x="5062099" y="4300895"/>
            <a:ext cx="0" cy="238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E9485AE-F8B7-4036-7901-29F605B67D7B}"/>
              </a:ext>
            </a:extLst>
          </p:cNvPr>
          <p:cNvCxnSpPr>
            <a:cxnSpLocks/>
          </p:cNvCxnSpPr>
          <p:nvPr/>
        </p:nvCxnSpPr>
        <p:spPr>
          <a:xfrm flipH="1" flipV="1">
            <a:off x="3224034" y="3689872"/>
            <a:ext cx="769178" cy="86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60E2D62-8718-BEAB-202C-D8AFDD7B9572}"/>
              </a:ext>
            </a:extLst>
          </p:cNvPr>
          <p:cNvCxnSpPr>
            <a:cxnSpLocks/>
          </p:cNvCxnSpPr>
          <p:nvPr/>
        </p:nvCxnSpPr>
        <p:spPr>
          <a:xfrm flipH="1">
            <a:off x="7181146" y="3160082"/>
            <a:ext cx="210858" cy="331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281DC8E-9B36-AF0A-431A-547D8BADB137}"/>
              </a:ext>
            </a:extLst>
          </p:cNvPr>
          <p:cNvCxnSpPr>
            <a:cxnSpLocks/>
          </p:cNvCxnSpPr>
          <p:nvPr/>
        </p:nvCxnSpPr>
        <p:spPr>
          <a:xfrm flipH="1">
            <a:off x="6646830" y="3032066"/>
            <a:ext cx="476940" cy="228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1A4391B-BE3E-A356-EF96-E48635D6F485}"/>
              </a:ext>
            </a:extLst>
          </p:cNvPr>
          <p:cNvCxnSpPr>
            <a:cxnSpLocks/>
          </p:cNvCxnSpPr>
          <p:nvPr/>
        </p:nvCxnSpPr>
        <p:spPr>
          <a:xfrm flipH="1">
            <a:off x="7208182" y="3399741"/>
            <a:ext cx="1490046" cy="26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FC9F7A-8FA0-B76F-114E-9B877E07C021}"/>
              </a:ext>
            </a:extLst>
          </p:cNvPr>
          <p:cNvCxnSpPr>
            <a:cxnSpLocks/>
          </p:cNvCxnSpPr>
          <p:nvPr/>
        </p:nvCxnSpPr>
        <p:spPr>
          <a:xfrm flipH="1">
            <a:off x="7539375" y="3563115"/>
            <a:ext cx="1227018" cy="526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6F51F2A-5707-2A11-AC49-93E615CABDB2}"/>
              </a:ext>
            </a:extLst>
          </p:cNvPr>
          <p:cNvCxnSpPr>
            <a:cxnSpLocks/>
          </p:cNvCxnSpPr>
          <p:nvPr/>
        </p:nvCxnSpPr>
        <p:spPr>
          <a:xfrm flipH="1">
            <a:off x="8755604" y="3586030"/>
            <a:ext cx="164923" cy="368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C2DCFDF-EFDD-AD37-8C63-8D38CF56CC27}"/>
              </a:ext>
            </a:extLst>
          </p:cNvPr>
          <p:cNvCxnSpPr>
            <a:cxnSpLocks/>
          </p:cNvCxnSpPr>
          <p:nvPr/>
        </p:nvCxnSpPr>
        <p:spPr>
          <a:xfrm>
            <a:off x="7340160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CD68256-21EF-30DB-F4EC-C023EADD5451}"/>
              </a:ext>
            </a:extLst>
          </p:cNvPr>
          <p:cNvCxnSpPr>
            <a:cxnSpLocks/>
          </p:cNvCxnSpPr>
          <p:nvPr/>
        </p:nvCxnSpPr>
        <p:spPr>
          <a:xfrm>
            <a:off x="8698228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9B6228-7901-5853-53C8-DF2F99354A7D}"/>
              </a:ext>
            </a:extLst>
          </p:cNvPr>
          <p:cNvSpPr/>
          <p:nvPr/>
        </p:nvSpPr>
        <p:spPr>
          <a:xfrm>
            <a:off x="2582137" y="1670519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 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17EE17-F9C9-96F5-DA46-71DD0D62203F}"/>
              </a:ext>
            </a:extLst>
          </p:cNvPr>
          <p:cNvSpPr/>
          <p:nvPr/>
        </p:nvSpPr>
        <p:spPr>
          <a:xfrm>
            <a:off x="2711527" y="2328907"/>
            <a:ext cx="4628633" cy="2264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E8CBDD-7411-EBDE-8763-E7A20138431E}"/>
              </a:ext>
            </a:extLst>
          </p:cNvPr>
          <p:cNvCxnSpPr>
            <a:cxnSpLocks/>
          </p:cNvCxnSpPr>
          <p:nvPr/>
        </p:nvCxnSpPr>
        <p:spPr>
          <a:xfrm>
            <a:off x="2104373" y="4624061"/>
            <a:ext cx="0" cy="191452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19CD28-C5DF-FE4F-C5BD-7EE868564712}"/>
              </a:ext>
            </a:extLst>
          </p:cNvPr>
          <p:cNvSpPr txBox="1"/>
          <p:nvPr/>
        </p:nvSpPr>
        <p:spPr>
          <a:xfrm>
            <a:off x="847234" y="5255625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i="1"/>
              <a:t>Platform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FB247B-D559-F97F-471F-A8EC62BF697C}"/>
              </a:ext>
            </a:extLst>
          </p:cNvPr>
          <p:cNvSpPr txBox="1"/>
          <p:nvPr/>
        </p:nvSpPr>
        <p:spPr>
          <a:xfrm>
            <a:off x="1175363" y="2893917"/>
            <a:ext cx="1439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 i="1"/>
              <a:t>Virtual</a:t>
            </a:r>
          </a:p>
          <a:p>
            <a:pPr algn="ctr"/>
            <a:r>
              <a:rPr lang="en-BE" i="1"/>
              <a:t>Environment</a:t>
            </a:r>
          </a:p>
          <a:p>
            <a:pPr algn="ctr"/>
            <a:r>
              <a:rPr lang="en-BE" i="1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3319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5" grpId="0" animBg="1"/>
      <p:bldP spid="3" grpId="0" animBg="1"/>
      <p:bldP spid="5" grpId="0" animBg="1"/>
      <p:bldP spid="12" grpId="0" animBg="1"/>
      <p:bldP spid="13" grpId="0" animBg="1"/>
      <p:bldP spid="24" grpId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B0FA1-C3AE-EDC9-E6C1-6E113D267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F49A32-5223-9744-AD2E-25135D20F9CC}"/>
              </a:ext>
            </a:extLst>
          </p:cNvPr>
          <p:cNvSpPr/>
          <p:nvPr/>
        </p:nvSpPr>
        <p:spPr>
          <a:xfrm>
            <a:off x="5435933" y="1685662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EF5C9-9A63-5D09-22F7-EA2D15AEB5BF}"/>
              </a:ext>
            </a:extLst>
          </p:cNvPr>
          <p:cNvSpPr/>
          <p:nvPr/>
        </p:nvSpPr>
        <p:spPr>
          <a:xfrm>
            <a:off x="7231266" y="278383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1548F9-5C86-FB34-BB0C-8DB0222E167C}"/>
              </a:ext>
            </a:extLst>
          </p:cNvPr>
          <p:cNvGrpSpPr/>
          <p:nvPr/>
        </p:nvGrpSpPr>
        <p:grpSpPr>
          <a:xfrm>
            <a:off x="2711527" y="4650062"/>
            <a:ext cx="6764136" cy="1183134"/>
            <a:chOff x="2711528" y="3084309"/>
            <a:chExt cx="6764136" cy="11831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E45ADB-A916-678B-3991-1A16CBDF9A35}"/>
                </a:ext>
              </a:extLst>
            </p:cNvPr>
            <p:cNvSpPr/>
            <p:nvPr/>
          </p:nvSpPr>
          <p:spPr>
            <a:xfrm>
              <a:off x="2711528" y="3084309"/>
              <a:ext cx="6764136" cy="60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/>
                <a:t>Operating System</a:t>
              </a:r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7F2E6B5A-A2EE-94C1-34B5-2162C6C643BE}"/>
                </a:ext>
              </a:extLst>
            </p:cNvPr>
            <p:cNvSpPr/>
            <p:nvPr/>
          </p:nvSpPr>
          <p:spPr>
            <a:xfrm rot="5400000">
              <a:off x="5885826" y="3948376"/>
              <a:ext cx="420346" cy="217788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F5ED24C5-2EF7-52F4-3B5E-3562439860CC}"/>
              </a:ext>
            </a:extLst>
          </p:cNvPr>
          <p:cNvSpPr/>
          <p:nvPr/>
        </p:nvSpPr>
        <p:spPr>
          <a:xfrm rot="13218957">
            <a:off x="6740263" y="2439863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FE3DD4F-4FAA-925E-A59A-6CCF7E493C4D}"/>
              </a:ext>
            </a:extLst>
          </p:cNvPr>
          <p:cNvSpPr txBox="1">
            <a:spLocks/>
          </p:cNvSpPr>
          <p:nvPr/>
        </p:nvSpPr>
        <p:spPr>
          <a:xfrm>
            <a:off x="820030" y="101747"/>
            <a:ext cx="10515600" cy="7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Multiple realities (environments)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B67BC8-3190-811B-537B-AD2A8577FDE8}"/>
              </a:ext>
            </a:extLst>
          </p:cNvPr>
          <p:cNvCxnSpPr>
            <a:cxnSpLocks/>
          </p:cNvCxnSpPr>
          <p:nvPr/>
        </p:nvCxnSpPr>
        <p:spPr>
          <a:xfrm>
            <a:off x="9795505" y="1694626"/>
            <a:ext cx="0" cy="479254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79CBE0A-713C-A12A-F4AE-28A837F14635}"/>
              </a:ext>
            </a:extLst>
          </p:cNvPr>
          <p:cNvSpPr txBox="1"/>
          <p:nvPr/>
        </p:nvSpPr>
        <p:spPr>
          <a:xfrm>
            <a:off x="9852882" y="3977730"/>
            <a:ext cx="149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i="1"/>
              <a:t>Runtime</a:t>
            </a:r>
          </a:p>
          <a:p>
            <a:pPr algn="ctr"/>
            <a:r>
              <a:rPr lang="en-BE" i="1"/>
              <a:t>Environment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886CFF-B52F-D454-7B51-8A3D8FC1EE53}"/>
              </a:ext>
            </a:extLst>
          </p:cNvPr>
          <p:cNvSpPr/>
          <p:nvPr/>
        </p:nvSpPr>
        <p:spPr>
          <a:xfrm>
            <a:off x="2711527" y="5990421"/>
            <a:ext cx="6764136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Hardware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A5FCB-9879-25BF-DD01-A943E7C91C6F}"/>
              </a:ext>
            </a:extLst>
          </p:cNvPr>
          <p:cNvSpPr/>
          <p:nvPr/>
        </p:nvSpPr>
        <p:spPr>
          <a:xfrm>
            <a:off x="8811633" y="3260379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844E2-FA61-9C84-A62C-3FA67C884F15}"/>
              </a:ext>
            </a:extLst>
          </p:cNvPr>
          <p:cNvSpPr/>
          <p:nvPr/>
        </p:nvSpPr>
        <p:spPr>
          <a:xfrm>
            <a:off x="6337742" y="309084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B6ADAE-05F9-A68A-EE50-7506BA676D0B}"/>
              </a:ext>
            </a:extLst>
          </p:cNvPr>
          <p:cNvSpPr/>
          <p:nvPr/>
        </p:nvSpPr>
        <p:spPr>
          <a:xfrm>
            <a:off x="6907433" y="3521251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15F82-6967-E334-1345-44C333277D32}"/>
              </a:ext>
            </a:extLst>
          </p:cNvPr>
          <p:cNvSpPr/>
          <p:nvPr/>
        </p:nvSpPr>
        <p:spPr>
          <a:xfrm>
            <a:off x="7231266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B7798-AEFA-04D9-56F1-7B0160C9EFC9}"/>
              </a:ext>
            </a:extLst>
          </p:cNvPr>
          <p:cNvSpPr/>
          <p:nvPr/>
        </p:nvSpPr>
        <p:spPr>
          <a:xfrm>
            <a:off x="8593845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40F96B-4F80-2BD4-35EA-AC8D642C4CB9}"/>
              </a:ext>
            </a:extLst>
          </p:cNvPr>
          <p:cNvCxnSpPr>
            <a:cxnSpLocks/>
          </p:cNvCxnSpPr>
          <p:nvPr/>
        </p:nvCxnSpPr>
        <p:spPr>
          <a:xfrm>
            <a:off x="6442097" y="3420954"/>
            <a:ext cx="0" cy="1090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EE61EA-DF9E-F6CA-2513-6EB34601529E}"/>
              </a:ext>
            </a:extLst>
          </p:cNvPr>
          <p:cNvCxnSpPr>
            <a:cxnSpLocks/>
          </p:cNvCxnSpPr>
          <p:nvPr/>
        </p:nvCxnSpPr>
        <p:spPr>
          <a:xfrm flipH="1">
            <a:off x="7181146" y="3160082"/>
            <a:ext cx="210858" cy="331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397FC0E-2474-C002-911D-C0FDCB398B1A}"/>
              </a:ext>
            </a:extLst>
          </p:cNvPr>
          <p:cNvCxnSpPr>
            <a:cxnSpLocks/>
          </p:cNvCxnSpPr>
          <p:nvPr/>
        </p:nvCxnSpPr>
        <p:spPr>
          <a:xfrm flipH="1">
            <a:off x="6646830" y="3032066"/>
            <a:ext cx="476940" cy="228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A69CCE-007C-3141-5B70-C09670F4CE4A}"/>
              </a:ext>
            </a:extLst>
          </p:cNvPr>
          <p:cNvCxnSpPr>
            <a:cxnSpLocks/>
          </p:cNvCxnSpPr>
          <p:nvPr/>
        </p:nvCxnSpPr>
        <p:spPr>
          <a:xfrm flipH="1">
            <a:off x="7208182" y="3399741"/>
            <a:ext cx="1490046" cy="26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7F74D27-5FF4-4617-819D-5F2AD36DC7C2}"/>
              </a:ext>
            </a:extLst>
          </p:cNvPr>
          <p:cNvCxnSpPr>
            <a:cxnSpLocks/>
          </p:cNvCxnSpPr>
          <p:nvPr/>
        </p:nvCxnSpPr>
        <p:spPr>
          <a:xfrm flipH="1">
            <a:off x="7539375" y="3563115"/>
            <a:ext cx="1227018" cy="526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1A974E-2ABF-88AE-1C61-61C6C5FDE8A1}"/>
              </a:ext>
            </a:extLst>
          </p:cNvPr>
          <p:cNvCxnSpPr>
            <a:cxnSpLocks/>
          </p:cNvCxnSpPr>
          <p:nvPr/>
        </p:nvCxnSpPr>
        <p:spPr>
          <a:xfrm flipH="1">
            <a:off x="8755604" y="3586030"/>
            <a:ext cx="164923" cy="368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0634132-CCB3-4F19-767B-A44A24603704}"/>
              </a:ext>
            </a:extLst>
          </p:cNvPr>
          <p:cNvCxnSpPr>
            <a:cxnSpLocks/>
          </p:cNvCxnSpPr>
          <p:nvPr/>
        </p:nvCxnSpPr>
        <p:spPr>
          <a:xfrm>
            <a:off x="7340160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F1A981A-6DAB-075A-5FF2-286B6D8D93C0}"/>
              </a:ext>
            </a:extLst>
          </p:cNvPr>
          <p:cNvCxnSpPr>
            <a:cxnSpLocks/>
          </p:cNvCxnSpPr>
          <p:nvPr/>
        </p:nvCxnSpPr>
        <p:spPr>
          <a:xfrm>
            <a:off x="8698228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3A4B563-E574-CC77-3907-FCD794361190}"/>
              </a:ext>
            </a:extLst>
          </p:cNvPr>
          <p:cNvSpPr/>
          <p:nvPr/>
        </p:nvSpPr>
        <p:spPr>
          <a:xfrm>
            <a:off x="6181494" y="2334449"/>
            <a:ext cx="3256592" cy="22323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1FA207-184C-F9CE-9F22-FB14CB37C4F2}"/>
              </a:ext>
            </a:extLst>
          </p:cNvPr>
          <p:cNvCxnSpPr>
            <a:cxnSpLocks/>
          </p:cNvCxnSpPr>
          <p:nvPr/>
        </p:nvCxnSpPr>
        <p:spPr>
          <a:xfrm>
            <a:off x="2104373" y="4624061"/>
            <a:ext cx="0" cy="191452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3A42171-2027-DF4C-503E-E86F296FB97E}"/>
              </a:ext>
            </a:extLst>
          </p:cNvPr>
          <p:cNvSpPr txBox="1"/>
          <p:nvPr/>
        </p:nvSpPr>
        <p:spPr>
          <a:xfrm>
            <a:off x="847234" y="5255625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i="1"/>
              <a:t>Platform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D9BE2B-3C52-C907-F221-8DA5D49AB757}"/>
              </a:ext>
            </a:extLst>
          </p:cNvPr>
          <p:cNvSpPr txBox="1"/>
          <p:nvPr/>
        </p:nvSpPr>
        <p:spPr>
          <a:xfrm>
            <a:off x="4720325" y="2938076"/>
            <a:ext cx="1439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 i="1"/>
              <a:t>Virtual</a:t>
            </a:r>
          </a:p>
          <a:p>
            <a:pPr algn="ctr"/>
            <a:r>
              <a:rPr lang="en-BE" i="1"/>
              <a:t>Environment</a:t>
            </a:r>
          </a:p>
          <a:p>
            <a:pPr algn="ctr"/>
            <a:r>
              <a:rPr lang="en-BE" i="1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6300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A9C0F-A63F-CA28-7B12-2CA5DB459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EEC1AA-BD84-65BB-FFEE-712F9B02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97"/>
            <a:ext cx="10567086" cy="803189"/>
          </a:xfrm>
        </p:spPr>
        <p:txBody>
          <a:bodyPr>
            <a:normAutofit/>
          </a:bodyPr>
          <a:lstStyle/>
          <a:p>
            <a:r>
              <a:rPr lang="en-BE"/>
              <a:t>Back to bingo</a:t>
            </a:r>
          </a:p>
        </p:txBody>
      </p:sp>
      <p:pic>
        <p:nvPicPr>
          <p:cNvPr id="2" name="Picture 1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D3D1552E-BDD4-406E-297E-26FAEDD5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715" b="66685"/>
          <a:stretch/>
        </p:blipFill>
        <p:spPr>
          <a:xfrm>
            <a:off x="7326915" y="86497"/>
            <a:ext cx="4372396" cy="14175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903F7B-1EA3-8D14-4690-7CC5AA399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9252" y="1978025"/>
            <a:ext cx="6432101" cy="4351338"/>
          </a:xfrm>
        </p:spPr>
        <p:txBody>
          <a:bodyPr/>
          <a:lstStyle/>
          <a:p>
            <a:r>
              <a:rPr lang="en-BE"/>
              <a:t>We also need a “virtual environment manager”</a:t>
            </a:r>
          </a:p>
          <a:p>
            <a:pPr lvl="1"/>
            <a:r>
              <a:rPr lang="en-BE"/>
              <a:t>virtualenv</a:t>
            </a:r>
          </a:p>
          <a:p>
            <a:pPr lvl="1"/>
            <a:r>
              <a:rPr lang="en-GB"/>
              <a:t>c</a:t>
            </a:r>
            <a:r>
              <a:rPr lang="en-BE"/>
              <a:t>onda/mamba</a:t>
            </a:r>
          </a:p>
          <a:p>
            <a:pPr lvl="1"/>
            <a:r>
              <a:rPr lang="en-BE"/>
              <a:t>pipenv</a:t>
            </a:r>
          </a:p>
          <a:p>
            <a:pPr lvl="1"/>
            <a:r>
              <a:rPr lang="en-BE"/>
              <a:t>poetry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B2688-84AC-CA70-B6D3-86DA99F6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36" y="4615069"/>
            <a:ext cx="1215052" cy="18257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A96BC3-4710-CB43-4C8B-F9DC2BF6F26C}"/>
              </a:ext>
            </a:extLst>
          </p:cNvPr>
          <p:cNvSpPr txBox="1">
            <a:spLocks/>
          </p:cNvSpPr>
          <p:nvPr/>
        </p:nvSpPr>
        <p:spPr>
          <a:xfrm>
            <a:off x="345509" y="1978025"/>
            <a:ext cx="60712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/>
              <a:t>We need to install </a:t>
            </a:r>
            <a:r>
              <a:rPr lang="en-BE" i="1"/>
              <a:t>numpy</a:t>
            </a:r>
            <a:endParaRPr lang="en-BE"/>
          </a:p>
          <a:p>
            <a:r>
              <a:rPr lang="en-BE"/>
              <a:t>We need a “package manager”</a:t>
            </a:r>
          </a:p>
          <a:p>
            <a:pPr lvl="1"/>
            <a:r>
              <a:rPr lang="en-BE"/>
              <a:t>pip</a:t>
            </a:r>
          </a:p>
          <a:p>
            <a:pPr lvl="1"/>
            <a:r>
              <a:rPr lang="en-GB"/>
              <a:t>c</a:t>
            </a:r>
            <a:r>
              <a:rPr lang="en-BE"/>
              <a:t>onda/mamba</a:t>
            </a:r>
          </a:p>
          <a:p>
            <a:pPr lvl="1"/>
            <a:r>
              <a:rPr lang="en-BE"/>
              <a:t>pipenv</a:t>
            </a:r>
          </a:p>
          <a:p>
            <a:pPr lvl="1"/>
            <a:r>
              <a:rPr lang="en-BE"/>
              <a:t>poetry</a:t>
            </a:r>
          </a:p>
          <a:p>
            <a:r>
              <a:rPr lang="en-BE"/>
              <a:t>Beware!</a:t>
            </a:r>
          </a:p>
        </p:txBody>
      </p:sp>
    </p:spTree>
    <p:extLst>
      <p:ext uri="{BB962C8B-B14F-4D97-AF65-F5344CB8AC3E}">
        <p14:creationId xmlns:p14="http://schemas.microsoft.com/office/powerpoint/2010/main" val="404434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8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ECE8-C802-8918-851F-1DC554667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C5FAB2-E4F1-414C-C1B4-6B4A6068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97"/>
            <a:ext cx="10567086" cy="803189"/>
          </a:xfrm>
        </p:spPr>
        <p:txBody>
          <a:bodyPr>
            <a:normAutofit/>
          </a:bodyPr>
          <a:lstStyle/>
          <a:p>
            <a:r>
              <a:rPr lang="en-BE"/>
              <a:t>What to choose?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87D58AC-F636-3043-36F1-446BDE0556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084045"/>
              </p:ext>
            </p:extLst>
          </p:nvPr>
        </p:nvGraphicFramePr>
        <p:xfrm>
          <a:off x="537573" y="2112397"/>
          <a:ext cx="8650268" cy="391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0453">
                  <a:extLst>
                    <a:ext uri="{9D8B030D-6E8A-4147-A177-3AD203B41FA5}">
                      <a16:colId xmlns:a16="http://schemas.microsoft.com/office/drawing/2014/main" val="565080791"/>
                    </a:ext>
                  </a:extLst>
                </a:gridCol>
                <a:gridCol w="1109963">
                  <a:extLst>
                    <a:ext uri="{9D8B030D-6E8A-4147-A177-3AD203B41FA5}">
                      <a16:colId xmlns:a16="http://schemas.microsoft.com/office/drawing/2014/main" val="3405360257"/>
                    </a:ext>
                  </a:extLst>
                </a:gridCol>
                <a:gridCol w="1109963">
                  <a:extLst>
                    <a:ext uri="{9D8B030D-6E8A-4147-A177-3AD203B41FA5}">
                      <a16:colId xmlns:a16="http://schemas.microsoft.com/office/drawing/2014/main" val="3225397246"/>
                    </a:ext>
                  </a:extLst>
                </a:gridCol>
                <a:gridCol w="1109963">
                  <a:extLst>
                    <a:ext uri="{9D8B030D-6E8A-4147-A177-3AD203B41FA5}">
                      <a16:colId xmlns:a16="http://schemas.microsoft.com/office/drawing/2014/main" val="2519763844"/>
                    </a:ext>
                  </a:extLst>
                </a:gridCol>
                <a:gridCol w="1109963">
                  <a:extLst>
                    <a:ext uri="{9D8B030D-6E8A-4147-A177-3AD203B41FA5}">
                      <a16:colId xmlns:a16="http://schemas.microsoft.com/office/drawing/2014/main" val="3862805704"/>
                    </a:ext>
                  </a:extLst>
                </a:gridCol>
                <a:gridCol w="1109963">
                  <a:extLst>
                    <a:ext uri="{9D8B030D-6E8A-4147-A177-3AD203B41FA5}">
                      <a16:colId xmlns:a16="http://schemas.microsoft.com/office/drawing/2014/main" val="2057278305"/>
                    </a:ext>
                  </a:extLst>
                </a:gridCol>
              </a:tblGrid>
              <a:tr h="342613">
                <a:tc>
                  <a:txBody>
                    <a:bodyPr/>
                    <a:lstStyle/>
                    <a:p>
                      <a:endParaRPr lang="en-BE" sz="160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600"/>
                        <a:t>pip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600"/>
                        <a:t>virtualenv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c</a:t>
                      </a:r>
                      <a:r>
                        <a:rPr lang="en-BE" sz="1600"/>
                        <a:t>onda /</a:t>
                      </a:r>
                    </a:p>
                    <a:p>
                      <a:pPr algn="ctr"/>
                      <a:r>
                        <a:rPr lang="en-BE" sz="1600"/>
                        <a:t>mamba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</a:t>
                      </a:r>
                      <a:r>
                        <a:rPr lang="en-BE" sz="1600"/>
                        <a:t>ipenv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600"/>
                        <a:t>poetry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2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BE" sz="1600"/>
                        <a:t>Easy to install / setup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15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BE" sz="1600"/>
                        <a:t>Latest-packages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28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BE" sz="1600"/>
                        <a:t>Virtual environment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06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BE" sz="1600"/>
                        <a:t>Handles packages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04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BE" sz="1600"/>
                        <a:t>Small installation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>
                          <a:solidFill>
                            <a:schemeClr val="bg1"/>
                          </a:solidFill>
                        </a:rPr>
                        <a:t>**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85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BE" sz="1600"/>
                        <a:t>Multi-platform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873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BE" sz="1600"/>
                        <a:t>Access to PyPI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>
                          <a:solidFill>
                            <a:schemeClr val="bg1"/>
                          </a:solidFill>
                        </a:rPr>
                        <a:t>***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BE" sz="1600"/>
                        <a:t>Easily reproduce environments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70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BE" sz="1600"/>
                        <a:t>Re-usable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73025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6D4B62FA-342C-3614-F7CE-726FF46B9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676" y="86497"/>
            <a:ext cx="2174656" cy="16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4ABA26-BD10-F4BF-B476-7912480E7950}"/>
              </a:ext>
            </a:extLst>
          </p:cNvPr>
          <p:cNvSpPr txBox="1">
            <a:spLocks/>
          </p:cNvSpPr>
          <p:nvPr/>
        </p:nvSpPr>
        <p:spPr>
          <a:xfrm>
            <a:off x="9550429" y="4278073"/>
            <a:ext cx="2230661" cy="1028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E" sz="1800"/>
              <a:t>    *  can be solved</a:t>
            </a:r>
          </a:p>
          <a:p>
            <a:pPr marL="0" indent="0">
              <a:buNone/>
            </a:pPr>
            <a:r>
              <a:rPr lang="en-BE" sz="1800"/>
              <a:t>  **  using miniforge</a:t>
            </a:r>
          </a:p>
          <a:p>
            <a:pPr marL="0" indent="0">
              <a:buNone/>
            </a:pPr>
            <a:r>
              <a:rPr lang="en-BE" sz="1800"/>
              <a:t>***  through pip</a:t>
            </a:r>
          </a:p>
        </p:txBody>
      </p:sp>
    </p:spTree>
    <p:extLst>
      <p:ext uri="{BB962C8B-B14F-4D97-AF65-F5344CB8AC3E}">
        <p14:creationId xmlns:p14="http://schemas.microsoft.com/office/powerpoint/2010/main" val="365758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CA46-1FC4-3DFE-7BFE-057689C0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FC677-7AB2-02DD-0603-9CC32FFC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97"/>
            <a:ext cx="10567086" cy="803189"/>
          </a:xfrm>
        </p:spPr>
        <p:txBody>
          <a:bodyPr>
            <a:normAutofit/>
          </a:bodyPr>
          <a:lstStyle/>
          <a:p>
            <a:r>
              <a:rPr lang="en-BE"/>
              <a:t>Virtual Environments with conda/mamba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E286A3-C67F-B45F-F7AA-DA683AA7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BE" sz="1800">
                <a:latin typeface="Courier New" panose="02070309020205020404" pitchFamily="49" charset="0"/>
                <a:cs typeface="Courier New" panose="02070309020205020404" pitchFamily="49" charset="0"/>
              </a:rPr>
              <a:t>onda create –n course python=3.12</a:t>
            </a:r>
          </a:p>
          <a:p>
            <a:pPr marL="0" indent="0">
              <a:buNone/>
            </a:pPr>
            <a:r>
              <a:rPr lang="en-GB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BE" sz="1800">
                <a:latin typeface="Courier New" panose="02070309020205020404" pitchFamily="49" charset="0"/>
                <a:cs typeface="Courier New" panose="02070309020205020404" pitchFamily="49" charset="0"/>
              </a:rPr>
              <a:t>onda activate course</a:t>
            </a:r>
          </a:p>
          <a:p>
            <a:pPr marL="0" indent="0">
              <a:buNone/>
            </a:pPr>
            <a:r>
              <a:rPr lang="en-GB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BE" sz="1800">
                <a:latin typeface="Courier New" panose="02070309020205020404" pitchFamily="49" charset="0"/>
                <a:cs typeface="Courier New" panose="02070309020205020404" pitchFamily="49" charset="0"/>
              </a:rPr>
              <a:t>onda install numpy</a:t>
            </a:r>
          </a:p>
          <a:p>
            <a:pPr marL="0" indent="0">
              <a:buNone/>
            </a:pPr>
            <a:r>
              <a:rPr lang="en-GB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BE" sz="1800">
                <a:latin typeface="Courier New" panose="02070309020205020404" pitchFamily="49" charset="0"/>
                <a:cs typeface="Courier New" panose="02070309020205020404" pitchFamily="49" charset="0"/>
              </a:rPr>
              <a:t>onda env list</a:t>
            </a:r>
          </a:p>
          <a:p>
            <a:pPr marL="0" indent="0">
              <a:buNone/>
            </a:pPr>
            <a:r>
              <a:rPr lang="en-GB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BE" sz="1800">
                <a:latin typeface="Courier New" panose="02070309020205020404" pitchFamily="49" charset="0"/>
                <a:cs typeface="Courier New" panose="02070309020205020404" pitchFamily="49" charset="0"/>
              </a:rPr>
              <a:t>onda list</a:t>
            </a:r>
          </a:p>
          <a:p>
            <a:pPr marL="0" indent="0">
              <a:buNone/>
            </a:pPr>
            <a:r>
              <a:rPr lang="en-BE" sz="1800">
                <a:latin typeface="Courier New" panose="02070309020205020404" pitchFamily="49" charset="0"/>
                <a:cs typeface="Courier New" panose="02070309020205020404" pitchFamily="49" charset="0"/>
              </a:rPr>
              <a:t>conda update &lt;PACKAGE&gt;</a:t>
            </a:r>
          </a:p>
          <a:p>
            <a:pPr marL="0" indent="0">
              <a:buNone/>
            </a:pPr>
            <a:r>
              <a:rPr lang="en-GB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BE" sz="1800">
                <a:latin typeface="Courier New" panose="02070309020205020404" pitchFamily="49" charset="0"/>
                <a:cs typeface="Courier New" panose="02070309020205020404" pitchFamily="49" charset="0"/>
              </a:rPr>
              <a:t>onda search &lt;PACKAGE&gt;</a:t>
            </a:r>
          </a:p>
          <a:p>
            <a:pPr marL="0" indent="0">
              <a:buNone/>
            </a:pPr>
            <a:r>
              <a:rPr lang="en-GB" sz="18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BE" sz="1800">
                <a:latin typeface="Courier New" panose="02070309020205020404" pitchFamily="49" charset="0"/>
                <a:cs typeface="Courier New" panose="02070309020205020404" pitchFamily="49" charset="0"/>
              </a:rPr>
              <a:t>onda remove &lt;PACKAGE&gt;</a:t>
            </a:r>
          </a:p>
        </p:txBody>
      </p:sp>
    </p:spTree>
    <p:extLst>
      <p:ext uri="{BB962C8B-B14F-4D97-AF65-F5344CB8AC3E}">
        <p14:creationId xmlns:p14="http://schemas.microsoft.com/office/powerpoint/2010/main" val="151568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CAA52-FC82-3524-5EB3-433194BAC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A96907-2997-5989-1807-490C6A02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97"/>
            <a:ext cx="10567086" cy="803189"/>
          </a:xfrm>
        </p:spPr>
        <p:txBody>
          <a:bodyPr>
            <a:normAutofit/>
          </a:bodyPr>
          <a:lstStyle/>
          <a:p>
            <a:r>
              <a:rPr lang="en-BE"/>
              <a:t>Virtual Environments with conda/mamba</a:t>
            </a:r>
          </a:p>
        </p:txBody>
      </p:sp>
      <p:pic>
        <p:nvPicPr>
          <p:cNvPr id="4" name="Screen Recording 2025-04-22 at 12.23.48">
            <a:hlinkClick r:id="" action="ppaction://media"/>
            <a:extLst>
              <a:ext uri="{FF2B5EF4-FFF2-40B4-BE49-F238E27FC236}">
                <a16:creationId xmlns:a16="http://schemas.microsoft.com/office/drawing/2014/main" id="{152F0CC3-7564-9E5B-5B1E-2CF0ECBCC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4374" y="889686"/>
            <a:ext cx="9554737" cy="54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5BBD7-765D-D746-D4D2-0E6DA429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7B6DAA34-01EA-AC27-6939-6CE969781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7141" y="1300974"/>
            <a:ext cx="7947709" cy="450779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AC4677F-EBB0-C2E4-3EE0-83C2FE0084D1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Coding made easier…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F87A8-C518-C20B-328E-DA155114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61" y="1518319"/>
            <a:ext cx="1162515" cy="8871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EA5E3B-08AF-47AD-6A93-B4149089F234}"/>
              </a:ext>
            </a:extLst>
          </p:cNvPr>
          <p:cNvSpPr/>
          <p:nvPr/>
        </p:nvSpPr>
        <p:spPr>
          <a:xfrm>
            <a:off x="645376" y="4832194"/>
            <a:ext cx="1367883" cy="669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Source</a:t>
            </a:r>
          </a:p>
          <a:p>
            <a:pPr algn="ctr"/>
            <a:r>
              <a:rPr lang="en-BE"/>
              <a:t>Code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1011B8-0F82-00A6-EA84-104CA8AA167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329319" y="2405502"/>
            <a:ext cx="1393" cy="2300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7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DC870-F3DD-C525-A55B-73528FC2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0C7AD3-2F92-8F60-BDFB-4C68F5FFB827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Coding made easier…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0BCBC8-6842-8D52-48FC-0CF377587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61" y="1518319"/>
            <a:ext cx="1162515" cy="8871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33170D-BF8E-579C-C6AE-088F0A1D4D16}"/>
              </a:ext>
            </a:extLst>
          </p:cNvPr>
          <p:cNvSpPr/>
          <p:nvPr/>
        </p:nvSpPr>
        <p:spPr>
          <a:xfrm>
            <a:off x="645376" y="4832194"/>
            <a:ext cx="1367883" cy="669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Source</a:t>
            </a:r>
          </a:p>
          <a:p>
            <a:pPr algn="ctr"/>
            <a:r>
              <a:rPr lang="en-BE"/>
              <a:t>Code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069A1F-35BB-7988-4B2E-3E2E0F329B4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329319" y="2405502"/>
            <a:ext cx="1393" cy="2300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FF331D-D63B-12AF-3A72-7268BC3B0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506" y="2729687"/>
            <a:ext cx="5975661" cy="4041816"/>
          </a:xfrm>
        </p:spPr>
        <p:txBody>
          <a:bodyPr>
            <a:normAutofit fontScale="92500" lnSpcReduction="10000"/>
          </a:bodyPr>
          <a:lstStyle/>
          <a:p>
            <a:r>
              <a:rPr lang="en-BE"/>
              <a:t>Text/Code editor</a:t>
            </a:r>
          </a:p>
          <a:p>
            <a:r>
              <a:rPr lang="en-GB"/>
              <a:t>S</a:t>
            </a:r>
            <a:r>
              <a:rPr lang="en-BE"/>
              <a:t>hell</a:t>
            </a:r>
          </a:p>
          <a:p>
            <a:r>
              <a:rPr lang="en-GB"/>
              <a:t>V</a:t>
            </a:r>
            <a:r>
              <a:rPr lang="en-BE"/>
              <a:t>irtual environment manager</a:t>
            </a:r>
          </a:p>
          <a:p>
            <a:r>
              <a:rPr lang="en-BE"/>
              <a:t>Syntax highlighting</a:t>
            </a:r>
          </a:p>
          <a:p>
            <a:r>
              <a:rPr lang="en-BE"/>
              <a:t>Autocompletion</a:t>
            </a:r>
          </a:p>
          <a:p>
            <a:r>
              <a:rPr lang="en-BE"/>
              <a:t>Linter</a:t>
            </a:r>
          </a:p>
          <a:p>
            <a:r>
              <a:rPr lang="en-BE"/>
              <a:t>Profiler</a:t>
            </a:r>
          </a:p>
          <a:p>
            <a:r>
              <a:rPr lang="en-BE"/>
              <a:t>Debugger</a:t>
            </a:r>
          </a:p>
          <a:p>
            <a:r>
              <a:rPr lang="en-GB"/>
              <a:t>A</a:t>
            </a:r>
            <a:r>
              <a:rPr lang="en-BE"/>
              <a:t>nd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4C751C-CE82-D83B-A6E8-3D4552A52908}"/>
              </a:ext>
            </a:extLst>
          </p:cNvPr>
          <p:cNvSpPr txBox="1"/>
          <p:nvPr/>
        </p:nvSpPr>
        <p:spPr>
          <a:xfrm>
            <a:off x="3612994" y="1759171"/>
            <a:ext cx="7519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/>
              <a:t>“</a:t>
            </a:r>
            <a:r>
              <a:rPr lang="en-BE" i="1"/>
              <a:t>A development environment is a collection of procedures and tools for</a:t>
            </a:r>
          </a:p>
          <a:p>
            <a:r>
              <a:rPr lang="en-BE" i="1"/>
              <a:t>developing, testing and debugging an application or program.” </a:t>
            </a:r>
            <a:r>
              <a:rPr lang="en-BE"/>
              <a:t>- Techopedia</a:t>
            </a:r>
          </a:p>
        </p:txBody>
      </p:sp>
    </p:spTree>
    <p:extLst>
      <p:ext uri="{BB962C8B-B14F-4D97-AF65-F5344CB8AC3E}">
        <p14:creationId xmlns:p14="http://schemas.microsoft.com/office/powerpoint/2010/main" val="261504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1CADD-03B7-ED8E-9EF1-B2F350C69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D2DF29-AC5F-1529-F341-F7BA323727FF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Integrated Development Environment (IDE)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180BE-EB9A-EA74-4276-B9C2E5C1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39" y="1874020"/>
            <a:ext cx="6043961" cy="3545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B720-D3EA-21E5-CA4C-41978BDA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5" y="2007220"/>
            <a:ext cx="5636236" cy="3166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BB3FE7-8469-EA24-A363-0AB5775D1781}"/>
              </a:ext>
            </a:extLst>
          </p:cNvPr>
          <p:cNvSpPr txBox="1"/>
          <p:nvPr/>
        </p:nvSpPr>
        <p:spPr>
          <a:xfrm>
            <a:off x="1238660" y="5419493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Spyder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FEFC91-F3F8-BF4F-1F04-59E4F36EF7D0}"/>
              </a:ext>
            </a:extLst>
          </p:cNvPr>
          <p:cNvSpPr txBox="1"/>
          <p:nvPr/>
        </p:nvSpPr>
        <p:spPr>
          <a:xfrm>
            <a:off x="7429554" y="5419493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Matlab</a:t>
            </a:r>
          </a:p>
        </p:txBody>
      </p:sp>
    </p:spTree>
    <p:extLst>
      <p:ext uri="{BB962C8B-B14F-4D97-AF65-F5344CB8AC3E}">
        <p14:creationId xmlns:p14="http://schemas.microsoft.com/office/powerpoint/2010/main" val="99288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4-22 at 10.42.07">
            <a:hlinkClick r:id="" action="ppaction://media"/>
            <a:extLst>
              <a:ext uri="{FF2B5EF4-FFF2-40B4-BE49-F238E27FC236}">
                <a16:creationId xmlns:a16="http://schemas.microsoft.com/office/drawing/2014/main" id="{D227083C-6C0D-6F7E-7B1A-AED7A3E3F9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3659" y="1186111"/>
            <a:ext cx="9444681" cy="53519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1B0C29-F5F9-25CA-52A6-CF1617DB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97"/>
            <a:ext cx="10567086" cy="803189"/>
          </a:xfrm>
        </p:spPr>
        <p:txBody>
          <a:bodyPr>
            <a:normAutofit/>
          </a:bodyPr>
          <a:lstStyle/>
          <a:p>
            <a:r>
              <a:rPr lang="en-BE"/>
              <a:t>The classical starter: hello world</a:t>
            </a:r>
          </a:p>
        </p:txBody>
      </p:sp>
    </p:spTree>
    <p:extLst>
      <p:ext uri="{BB962C8B-B14F-4D97-AF65-F5344CB8AC3E}">
        <p14:creationId xmlns:p14="http://schemas.microsoft.com/office/powerpoint/2010/main" val="196050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4726B-5C2F-1BAD-6A78-AA70177CD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B9B45F-CB3A-AB33-95B5-7CB740209A1B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Integrated Development Environment (IDE)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E09EC8-6CAD-3539-0424-2E3C3CDC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94" y="632684"/>
            <a:ext cx="11138212" cy="6533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34E2C5-7C69-86B9-F540-FBEAE92CD07A}"/>
              </a:ext>
            </a:extLst>
          </p:cNvPr>
          <p:cNvSpPr txBox="1"/>
          <p:nvPr/>
        </p:nvSpPr>
        <p:spPr>
          <a:xfrm>
            <a:off x="1286108" y="4512526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>
                <a:solidFill>
                  <a:srgbClr val="FF0000"/>
                </a:solidFill>
              </a:rPr>
              <a:t>File Browser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33533-41B6-52B3-3466-7F344E7BE02B}"/>
              </a:ext>
            </a:extLst>
          </p:cNvPr>
          <p:cNvSpPr txBox="1"/>
          <p:nvPr/>
        </p:nvSpPr>
        <p:spPr>
          <a:xfrm>
            <a:off x="5035484" y="5475249"/>
            <a:ext cx="217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>
                <a:solidFill>
                  <a:srgbClr val="FF0000"/>
                </a:solidFill>
              </a:rPr>
              <a:t>Terminal/Interpreter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74237-9304-C01A-C6F2-CBCCA92FDD5A}"/>
              </a:ext>
            </a:extLst>
          </p:cNvPr>
          <p:cNvSpPr txBox="1"/>
          <p:nvPr/>
        </p:nvSpPr>
        <p:spPr>
          <a:xfrm>
            <a:off x="5708490" y="3509824"/>
            <a:ext cx="77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>
                <a:solidFill>
                  <a:srgbClr val="FF0000"/>
                </a:solidFill>
              </a:rPr>
              <a:t>Editor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7BC13-D718-6CBB-F7A8-5A2D9A1626CF}"/>
              </a:ext>
            </a:extLst>
          </p:cNvPr>
          <p:cNvSpPr txBox="1"/>
          <p:nvPr/>
        </p:nvSpPr>
        <p:spPr>
          <a:xfrm>
            <a:off x="9682692" y="3325158"/>
            <a:ext cx="996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>
                <a:solidFill>
                  <a:srgbClr val="FF0000"/>
                </a:solidFill>
              </a:rPr>
              <a:t>Variable</a:t>
            </a:r>
          </a:p>
          <a:p>
            <a:pPr algn="ctr"/>
            <a:r>
              <a:rPr lang="en-BE">
                <a:solidFill>
                  <a:srgbClr val="FF0000"/>
                </a:solidFill>
              </a:rPr>
              <a:t>Explorer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07188-9815-894B-AC54-9C206185F82B}"/>
              </a:ext>
            </a:extLst>
          </p:cNvPr>
          <p:cNvSpPr txBox="1"/>
          <p:nvPr/>
        </p:nvSpPr>
        <p:spPr>
          <a:xfrm>
            <a:off x="2590831" y="705020"/>
            <a:ext cx="114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>
                <a:solidFill>
                  <a:srgbClr val="FF0000"/>
                </a:solidFill>
              </a:rPr>
              <a:t>Debugger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9EB00-E932-9E36-0DC3-94E97380C291}"/>
              </a:ext>
            </a:extLst>
          </p:cNvPr>
          <p:cNvSpPr txBox="1"/>
          <p:nvPr/>
        </p:nvSpPr>
        <p:spPr>
          <a:xfrm>
            <a:off x="5587818" y="1251207"/>
            <a:ext cx="89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>
                <a:solidFill>
                  <a:srgbClr val="FF0000"/>
                </a:solidFill>
              </a:rPr>
              <a:t>Profiler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C3163-A06E-4414-C809-7B7DDB5C8357}"/>
              </a:ext>
            </a:extLst>
          </p:cNvPr>
          <p:cNvSpPr txBox="1"/>
          <p:nvPr/>
        </p:nvSpPr>
        <p:spPr>
          <a:xfrm>
            <a:off x="3139156" y="260877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>
                <a:solidFill>
                  <a:srgbClr val="FF0000"/>
                </a:solidFill>
              </a:rPr>
              <a:t>Syntax</a:t>
            </a:r>
          </a:p>
          <a:p>
            <a:pPr algn="ctr"/>
            <a:r>
              <a:rPr lang="en-BE">
                <a:solidFill>
                  <a:srgbClr val="FF0000"/>
                </a:solidFill>
              </a:rPr>
              <a:t>Highligher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D4B3-DBA6-4CAE-AF9F-651A9A822D8B}"/>
              </a:ext>
            </a:extLst>
          </p:cNvPr>
          <p:cNvSpPr txBox="1"/>
          <p:nvPr/>
        </p:nvSpPr>
        <p:spPr>
          <a:xfrm>
            <a:off x="5659440" y="2116447"/>
            <a:ext cx="75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>
                <a:solidFill>
                  <a:srgbClr val="FF0000"/>
                </a:solidFill>
              </a:rPr>
              <a:t>Linter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D45DF4-27B5-6A75-A349-BFA6329EC400}"/>
              </a:ext>
            </a:extLst>
          </p:cNvPr>
          <p:cNvCxnSpPr>
            <a:cxnSpLocks/>
          </p:cNvCxnSpPr>
          <p:nvPr/>
        </p:nvCxnSpPr>
        <p:spPr>
          <a:xfrm flipH="1">
            <a:off x="5404624" y="1435873"/>
            <a:ext cx="1831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1C9BFBB-1312-D8CA-42F5-B7AA423E1B04}"/>
              </a:ext>
            </a:extLst>
          </p:cNvPr>
          <p:cNvSpPr/>
          <p:nvPr/>
        </p:nvSpPr>
        <p:spPr>
          <a:xfrm>
            <a:off x="4969727" y="1173596"/>
            <a:ext cx="401444" cy="423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2587B7-8F9C-B625-4954-761BAB842549}"/>
              </a:ext>
            </a:extLst>
          </p:cNvPr>
          <p:cNvSpPr/>
          <p:nvPr/>
        </p:nvSpPr>
        <p:spPr>
          <a:xfrm>
            <a:off x="3349056" y="1150296"/>
            <a:ext cx="1587218" cy="470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D574C1-D268-83E9-D356-C5C4CA27BFA1}"/>
              </a:ext>
            </a:extLst>
          </p:cNvPr>
          <p:cNvCxnSpPr>
            <a:cxnSpLocks/>
          </p:cNvCxnSpPr>
          <p:nvPr/>
        </p:nvCxnSpPr>
        <p:spPr>
          <a:xfrm>
            <a:off x="3163231" y="1064284"/>
            <a:ext cx="130096" cy="186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2DE19F-4780-F51D-FA97-2B6403528E58}"/>
              </a:ext>
            </a:extLst>
          </p:cNvPr>
          <p:cNvCxnSpPr>
            <a:cxnSpLocks/>
          </p:cNvCxnSpPr>
          <p:nvPr/>
        </p:nvCxnSpPr>
        <p:spPr>
          <a:xfrm flipH="1" flipV="1">
            <a:off x="4876801" y="2170771"/>
            <a:ext cx="527823" cy="130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EB5B9F-33D2-B131-1F0E-1574D0644DC5}"/>
              </a:ext>
            </a:extLst>
          </p:cNvPr>
          <p:cNvCxnSpPr>
            <a:cxnSpLocks/>
          </p:cNvCxnSpPr>
          <p:nvPr/>
        </p:nvCxnSpPr>
        <p:spPr>
          <a:xfrm flipH="1" flipV="1">
            <a:off x="3627863" y="2134584"/>
            <a:ext cx="88380" cy="434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D27A62-4D71-D3C2-98D2-59C5BEF3CE6A}"/>
              </a:ext>
            </a:extLst>
          </p:cNvPr>
          <p:cNvCxnSpPr>
            <a:cxnSpLocks/>
          </p:cNvCxnSpPr>
          <p:nvPr/>
        </p:nvCxnSpPr>
        <p:spPr>
          <a:xfrm flipH="1">
            <a:off x="3471720" y="2351704"/>
            <a:ext cx="1899451" cy="492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3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10" grpId="0"/>
      <p:bldP spid="12" grpId="0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6DEE0-4DFE-EE7E-F5AE-2F0EA80E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07C25D0-683F-471B-CDB5-0CE18469A095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Integrated Development Environment (IDE)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3F889-94DE-E21D-8F1F-2C8DB67E4D14}"/>
              </a:ext>
            </a:extLst>
          </p:cNvPr>
          <p:cNvSpPr txBox="1"/>
          <p:nvPr/>
        </p:nvSpPr>
        <p:spPr>
          <a:xfrm>
            <a:off x="233259" y="3705425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Spyder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5E5F7-B19E-A121-4ED2-B2A7B6B9738D}"/>
              </a:ext>
            </a:extLst>
          </p:cNvPr>
          <p:cNvSpPr txBox="1"/>
          <p:nvPr/>
        </p:nvSpPr>
        <p:spPr>
          <a:xfrm>
            <a:off x="7429554" y="5419493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Matlab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EE475-78CE-4DFC-E670-730269F669DA}"/>
              </a:ext>
            </a:extLst>
          </p:cNvPr>
          <p:cNvSpPr txBox="1"/>
          <p:nvPr/>
        </p:nvSpPr>
        <p:spPr>
          <a:xfrm>
            <a:off x="838200" y="858633"/>
            <a:ext cx="3007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800"/>
              <a:t>Language Specific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76DC4-E880-E83C-72C3-5404F419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6" y="1619810"/>
            <a:ext cx="3523787" cy="1982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0AD35-EAF6-435C-10C2-8FB2C730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93" y="1550481"/>
            <a:ext cx="3071013" cy="2093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01AE2-C533-CB2D-847F-D4C0F4DA1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956" y="1452156"/>
            <a:ext cx="2963281" cy="2437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F17E4-C2F0-E01E-C87E-68C09BC2E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435" y="4304748"/>
            <a:ext cx="3007684" cy="2103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F1E97-BAE9-6AD1-CCF0-73DE42842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587" y="4304747"/>
            <a:ext cx="3568737" cy="2093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DF8C0-F70E-A0EE-0471-FCA47135248E}"/>
              </a:ext>
            </a:extLst>
          </p:cNvPr>
          <p:cNvSpPr txBox="1"/>
          <p:nvPr/>
        </p:nvSpPr>
        <p:spPr>
          <a:xfrm>
            <a:off x="4359850" y="3705425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PyCharm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F4F4B-3B8B-C7D4-90B9-714717C3941D}"/>
              </a:ext>
            </a:extLst>
          </p:cNvPr>
          <p:cNvSpPr txBox="1"/>
          <p:nvPr/>
        </p:nvSpPr>
        <p:spPr>
          <a:xfrm>
            <a:off x="8154703" y="3741746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Thonny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E618C-C417-9061-957F-B0F78212A36A}"/>
              </a:ext>
            </a:extLst>
          </p:cNvPr>
          <p:cNvSpPr txBox="1"/>
          <p:nvPr/>
        </p:nvSpPr>
        <p:spPr>
          <a:xfrm>
            <a:off x="1433384" y="6417679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RStudio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2B7CE-FD0D-6E52-BB9F-70D1B3AD3D19}"/>
              </a:ext>
            </a:extLst>
          </p:cNvPr>
          <p:cNvSpPr txBox="1"/>
          <p:nvPr/>
        </p:nvSpPr>
        <p:spPr>
          <a:xfrm>
            <a:off x="6673062" y="6419690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Matlab</a:t>
            </a:r>
          </a:p>
        </p:txBody>
      </p:sp>
    </p:spTree>
    <p:extLst>
      <p:ext uri="{BB962C8B-B14F-4D97-AF65-F5344CB8AC3E}">
        <p14:creationId xmlns:p14="http://schemas.microsoft.com/office/powerpoint/2010/main" val="180669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942BE-E584-67AC-F471-37F9CC8F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AB8D6D2-ADF5-FED3-31C6-8B75B5DFDA44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Integrated Development Environment (IDE)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663EC4-E721-BF7F-9043-B4C9ABAF5900}"/>
              </a:ext>
            </a:extLst>
          </p:cNvPr>
          <p:cNvSpPr txBox="1"/>
          <p:nvPr/>
        </p:nvSpPr>
        <p:spPr>
          <a:xfrm>
            <a:off x="838200" y="858633"/>
            <a:ext cx="3108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800"/>
              <a:t>Language Agnostic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DA99BE-A5B6-5EC9-4291-E15055B7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46" y="1707088"/>
            <a:ext cx="2988459" cy="19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A8F94A-D01C-16ED-55ED-FC54540B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97" y="1517372"/>
            <a:ext cx="3244182" cy="2319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23BD31-DD3C-9053-1FEC-904ECFA23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26" y="4252552"/>
            <a:ext cx="3196054" cy="21083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BCEAF8-2FCA-66FC-60CB-2EF82C083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627" y="4183752"/>
            <a:ext cx="3112922" cy="21771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7D21A-D961-A742-150C-329F77E50EFC}"/>
              </a:ext>
            </a:extLst>
          </p:cNvPr>
          <p:cNvSpPr txBox="1"/>
          <p:nvPr/>
        </p:nvSpPr>
        <p:spPr>
          <a:xfrm>
            <a:off x="1336882" y="3705425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Atom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282FA-C6D5-42E0-7AAE-CB4FC71FAABF}"/>
              </a:ext>
            </a:extLst>
          </p:cNvPr>
          <p:cNvSpPr txBox="1"/>
          <p:nvPr/>
        </p:nvSpPr>
        <p:spPr>
          <a:xfrm>
            <a:off x="7459195" y="3705425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Visual Studio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F71189-B9EE-5570-7D20-EE89F0E53844}"/>
              </a:ext>
            </a:extLst>
          </p:cNvPr>
          <p:cNvSpPr txBox="1"/>
          <p:nvPr/>
        </p:nvSpPr>
        <p:spPr>
          <a:xfrm>
            <a:off x="1287360" y="6402171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Eclipse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F752C4-37A1-A2B3-B7FD-969C3894EDEE}"/>
              </a:ext>
            </a:extLst>
          </p:cNvPr>
          <p:cNvSpPr txBox="1"/>
          <p:nvPr/>
        </p:nvSpPr>
        <p:spPr>
          <a:xfrm>
            <a:off x="7459195" y="6402171"/>
            <a:ext cx="352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/>
              <a:t>IntelliJ IDEA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2485504A-7655-6B08-4315-11D851C16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311" y="2006699"/>
            <a:ext cx="5355044" cy="40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32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CBF8B-99F7-7811-51FF-8A196A70A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414AD4-89D1-E6D9-CC6E-34A35114DB97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Bingo in VSCode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73EE3-6867-024C-1051-B08618DB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50" y="889686"/>
            <a:ext cx="9133771" cy="63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87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A28A-75EB-44B4-4B78-0AF1E9DED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2064B8-8563-48F1-C4E7-50E4C05CF390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 dirty="0"/>
              <a:t>Bingo in VSCode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157289BA-BE85-3A27-A4BC-C512CF33D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267" y="1294897"/>
            <a:ext cx="5975661" cy="4041816"/>
          </a:xfrm>
        </p:spPr>
        <p:txBody>
          <a:bodyPr>
            <a:normAutofit fontScale="92500" lnSpcReduction="10000"/>
          </a:bodyPr>
          <a:lstStyle/>
          <a:p>
            <a:r>
              <a:rPr lang="en-BE"/>
              <a:t>Python extension</a:t>
            </a:r>
          </a:p>
          <a:p>
            <a:r>
              <a:rPr lang="en-BE"/>
              <a:t>Select environment</a:t>
            </a:r>
          </a:p>
          <a:p>
            <a:r>
              <a:rPr lang="en-BE"/>
              <a:t>Ipython</a:t>
            </a:r>
          </a:p>
          <a:p>
            <a:r>
              <a:rPr lang="en-BE"/>
              <a:t>Interactive python</a:t>
            </a:r>
          </a:p>
          <a:p>
            <a:r>
              <a:rPr lang="en-BE"/>
              <a:t>Encapsulate:</a:t>
            </a:r>
          </a:p>
          <a:p>
            <a:pPr lvl="1"/>
            <a:r>
              <a:rPr lang="en-GB"/>
              <a:t>Missing r</a:t>
            </a:r>
            <a:r>
              <a:rPr lang="en-BE"/>
              <a:t>eturn error!</a:t>
            </a:r>
          </a:p>
          <a:p>
            <a:pPr lvl="1"/>
            <a:r>
              <a:rPr lang="en-BE"/>
              <a:t>Wrong keyword error!</a:t>
            </a:r>
          </a:p>
          <a:p>
            <a:r>
              <a:rPr lang="en-BE"/>
              <a:t>Problems</a:t>
            </a:r>
          </a:p>
          <a:p>
            <a:pPr lvl="1"/>
            <a:r>
              <a:rPr lang="en-BE"/>
              <a:t>Add flake8</a:t>
            </a:r>
          </a:p>
          <a:p>
            <a:pPr lvl="1"/>
            <a:r>
              <a:rPr lang="en-BE"/>
              <a:t>Add ruff</a:t>
            </a:r>
          </a:p>
        </p:txBody>
      </p:sp>
    </p:spTree>
    <p:extLst>
      <p:ext uri="{BB962C8B-B14F-4D97-AF65-F5344CB8AC3E}">
        <p14:creationId xmlns:p14="http://schemas.microsoft.com/office/powerpoint/2010/main" val="1240863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CA3B6-5888-36E7-0DD7-9E458CFB7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9CF0292-D4DA-0A69-695E-8061BF486C4C}"/>
              </a:ext>
            </a:extLst>
          </p:cNvPr>
          <p:cNvSpPr txBox="1"/>
          <p:nvPr/>
        </p:nvSpPr>
        <p:spPr>
          <a:xfrm>
            <a:off x="10573966" y="-135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A60E6-E44B-0474-5569-AEE62BCF986C}"/>
              </a:ext>
            </a:extLst>
          </p:cNvPr>
          <p:cNvSpPr txBox="1"/>
          <p:nvPr/>
        </p:nvSpPr>
        <p:spPr>
          <a:xfrm>
            <a:off x="298005" y="1501345"/>
            <a:ext cx="11893995" cy="576311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Python: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from the CLI (python)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I</a:t>
            </a:r>
            <a:r>
              <a:rPr lang="en-BE" sz="2400" dirty="0"/>
              <a:t>nteractive Python (ipython)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Notebooks (Jupyter,  </a:t>
            </a:r>
            <a:r>
              <a:rPr lang="en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#%%)</a:t>
            </a:r>
            <a:endParaRPr lang="en-BE" sz="2400" dirty="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Platform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Runtine Environment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Development Environment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Package Managers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</a:t>
            </a:r>
            <a:r>
              <a:rPr lang="en-BE" sz="2400" dirty="0"/>
              <a:t>onda/mamba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BE" sz="2400" dirty="0"/>
              <a:t>ip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BE" sz="2400" dirty="0"/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BE" sz="2400" dirty="0"/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BE" sz="2400" dirty="0"/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BE" sz="2400" dirty="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Virtual Environments Managers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p</a:t>
            </a:r>
            <a:r>
              <a:rPr lang="en-BE" sz="2400" dirty="0"/>
              <a:t>ipenv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v</a:t>
            </a:r>
            <a:r>
              <a:rPr lang="en-BE" sz="2400" dirty="0"/>
              <a:t>irtualenv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</a:t>
            </a:r>
            <a:r>
              <a:rPr lang="en-BE" sz="2400" dirty="0"/>
              <a:t>onda/mamba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poetry</a:t>
            </a:r>
          </a:p>
          <a:p>
            <a:pPr>
              <a:spcAft>
                <a:spcPts val="300"/>
              </a:spcAft>
            </a:pPr>
            <a:endParaRPr lang="en-BE" sz="2400" dirty="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Integrated Development Environment</a:t>
            </a:r>
          </a:p>
          <a:p>
            <a:pPr marL="8001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Visual Studio Code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Linter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BE" sz="2400" dirty="0"/>
              <a:t>Formatter</a:t>
            </a:r>
            <a:endParaRPr lang="en-BE" sz="2400" i="1" dirty="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BE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4CDCF-2D81-2FEB-4A20-43989E820F9C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Summary</a:t>
            </a:r>
            <a:endParaRPr lang="en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BF89B4-585B-B04A-296B-1EA53541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57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7243AC7C-7FF4-139B-9604-BA6B01151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655" y="1019370"/>
            <a:ext cx="10030175" cy="5688934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1FAD7F0-D971-0AC0-3930-407D318E2C48}"/>
              </a:ext>
            </a:extLst>
          </p:cNvPr>
          <p:cNvSpPr txBox="1">
            <a:spLocks/>
          </p:cNvSpPr>
          <p:nvPr/>
        </p:nvSpPr>
        <p:spPr>
          <a:xfrm>
            <a:off x="838200" y="86497"/>
            <a:ext cx="10567086" cy="80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A more meaningful example: bingo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7719FB-BD51-6C4A-0F82-651E894D1CDF}"/>
              </a:ext>
            </a:extLst>
          </p:cNvPr>
          <p:cNvSpPr/>
          <p:nvPr/>
        </p:nvSpPr>
        <p:spPr>
          <a:xfrm>
            <a:off x="1106241" y="3008424"/>
            <a:ext cx="6573795" cy="329504"/>
          </a:xfrm>
          <a:prstGeom prst="rect">
            <a:avLst/>
          </a:prstGeom>
          <a:solidFill>
            <a:srgbClr val="221A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FA0FA6-1950-3686-5AC2-7D6936B028E6}"/>
              </a:ext>
            </a:extLst>
          </p:cNvPr>
          <p:cNvSpPr/>
          <p:nvPr/>
        </p:nvSpPr>
        <p:spPr>
          <a:xfrm>
            <a:off x="1105785" y="3350540"/>
            <a:ext cx="6573795" cy="1215403"/>
          </a:xfrm>
          <a:prstGeom prst="rect">
            <a:avLst/>
          </a:prstGeom>
          <a:solidFill>
            <a:srgbClr val="221A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A642F9-9842-1F7C-816F-362B8F403F43}"/>
              </a:ext>
            </a:extLst>
          </p:cNvPr>
          <p:cNvSpPr/>
          <p:nvPr/>
        </p:nvSpPr>
        <p:spPr>
          <a:xfrm>
            <a:off x="1118318" y="4565943"/>
            <a:ext cx="6573795" cy="623731"/>
          </a:xfrm>
          <a:prstGeom prst="rect">
            <a:avLst/>
          </a:prstGeom>
          <a:solidFill>
            <a:srgbClr val="221A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6F823F-5A35-BF64-0383-DAFA62A28EAF}"/>
              </a:ext>
            </a:extLst>
          </p:cNvPr>
          <p:cNvSpPr/>
          <p:nvPr/>
        </p:nvSpPr>
        <p:spPr>
          <a:xfrm>
            <a:off x="1118309" y="5214899"/>
            <a:ext cx="6573795" cy="623731"/>
          </a:xfrm>
          <a:prstGeom prst="rect">
            <a:avLst/>
          </a:prstGeom>
          <a:solidFill>
            <a:srgbClr val="221A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1015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055E-95EB-924A-C26D-FDBD307E3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AA381B-22F9-5D1D-DE8D-CC585796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97"/>
            <a:ext cx="10567086" cy="803189"/>
          </a:xfrm>
        </p:spPr>
        <p:txBody>
          <a:bodyPr>
            <a:normAutofit/>
          </a:bodyPr>
          <a:lstStyle/>
          <a:p>
            <a:r>
              <a:rPr lang="en-BE"/>
              <a:t>Lets play bingo!</a:t>
            </a:r>
          </a:p>
        </p:txBody>
      </p:sp>
      <p:pic>
        <p:nvPicPr>
          <p:cNvPr id="6" name="Picture 5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0EA21B45-0D71-18D2-4BA8-432A5ED7D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00" y="1018800"/>
            <a:ext cx="10028530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4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B71DE-49D1-6DB9-5BFA-56370B780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534BAE-BBF7-12AC-E93D-F4CE0E180D06}"/>
              </a:ext>
            </a:extLst>
          </p:cNvPr>
          <p:cNvSpPr/>
          <p:nvPr/>
        </p:nvSpPr>
        <p:spPr>
          <a:xfrm>
            <a:off x="5435934" y="1694626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02308-D2E9-6058-C820-D8421BA8A5A1}"/>
              </a:ext>
            </a:extLst>
          </p:cNvPr>
          <p:cNvSpPr/>
          <p:nvPr/>
        </p:nvSpPr>
        <p:spPr>
          <a:xfrm>
            <a:off x="7548843" y="1694626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Libraries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6B7AAD-C72B-462D-6DCF-EF68B6C14ACA}"/>
              </a:ext>
            </a:extLst>
          </p:cNvPr>
          <p:cNvSpPr/>
          <p:nvPr/>
        </p:nvSpPr>
        <p:spPr>
          <a:xfrm>
            <a:off x="7003578" y="4550467"/>
            <a:ext cx="751908" cy="752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CPU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6AA646-5ABE-3715-0271-4E6AFCFC5A1F}"/>
              </a:ext>
            </a:extLst>
          </p:cNvPr>
          <p:cNvGrpSpPr/>
          <p:nvPr/>
        </p:nvGrpSpPr>
        <p:grpSpPr>
          <a:xfrm>
            <a:off x="2711528" y="3084309"/>
            <a:ext cx="6764136" cy="1183134"/>
            <a:chOff x="2711528" y="3084309"/>
            <a:chExt cx="6764136" cy="11831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194FF7-C778-4531-F376-B6F57DEAE15A}"/>
                </a:ext>
              </a:extLst>
            </p:cNvPr>
            <p:cNvSpPr/>
            <p:nvPr/>
          </p:nvSpPr>
          <p:spPr>
            <a:xfrm>
              <a:off x="2711528" y="3084309"/>
              <a:ext cx="6764136" cy="60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/>
                <a:t>Operating System</a:t>
              </a:r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9CA5C808-F5E5-6CE3-94EB-64E45798AD4E}"/>
                </a:ext>
              </a:extLst>
            </p:cNvPr>
            <p:cNvSpPr/>
            <p:nvPr/>
          </p:nvSpPr>
          <p:spPr>
            <a:xfrm rot="5400000">
              <a:off x="5885826" y="3948376"/>
              <a:ext cx="420346" cy="217788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0AD65FBF-816A-6BBA-9720-9E2182B71426}"/>
              </a:ext>
            </a:extLst>
          </p:cNvPr>
          <p:cNvSpPr/>
          <p:nvPr/>
        </p:nvSpPr>
        <p:spPr>
          <a:xfrm rot="5400000">
            <a:off x="5885827" y="2578120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504F911E-9924-E0FB-18E9-0BDF8224BCBA}"/>
              </a:ext>
            </a:extLst>
          </p:cNvPr>
          <p:cNvSpPr/>
          <p:nvPr/>
        </p:nvSpPr>
        <p:spPr>
          <a:xfrm rot="5400000">
            <a:off x="7975522" y="2574824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7CD26FE6-562C-A7D6-0418-9AA17B342E66}"/>
              </a:ext>
            </a:extLst>
          </p:cNvPr>
          <p:cNvSpPr/>
          <p:nvPr/>
        </p:nvSpPr>
        <p:spPr>
          <a:xfrm rot="10800000">
            <a:off x="6924112" y="1888513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BA9C6B-5B46-F39C-AF54-72F56CFD4DBE}"/>
              </a:ext>
            </a:extLst>
          </p:cNvPr>
          <p:cNvGrpSpPr/>
          <p:nvPr/>
        </p:nvGrpSpPr>
        <p:grpSpPr>
          <a:xfrm>
            <a:off x="2713932" y="4408498"/>
            <a:ext cx="6887869" cy="2449502"/>
            <a:chOff x="2713932" y="4408498"/>
            <a:chExt cx="6887869" cy="2449502"/>
          </a:xfrm>
        </p:grpSpPr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0DABAE86-15E0-5251-82E0-051E36666AB6}"/>
                </a:ext>
              </a:extLst>
            </p:cNvPr>
            <p:cNvSpPr/>
            <p:nvPr/>
          </p:nvSpPr>
          <p:spPr>
            <a:xfrm>
              <a:off x="6525566" y="4850352"/>
              <a:ext cx="339116" cy="152979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A1136C-448F-5D8F-685E-4DDDF92F732E}"/>
                </a:ext>
              </a:extLst>
            </p:cNvPr>
            <p:cNvGrpSpPr/>
            <p:nvPr/>
          </p:nvGrpSpPr>
          <p:grpSpPr>
            <a:xfrm>
              <a:off x="2713932" y="4408498"/>
              <a:ext cx="6887869" cy="2449502"/>
              <a:chOff x="2713932" y="4408498"/>
              <a:chExt cx="6887869" cy="244950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2805BF5-8D0E-3250-EFA1-92CB32954DDE}"/>
                  </a:ext>
                </a:extLst>
              </p:cNvPr>
              <p:cNvSpPr/>
              <p:nvPr/>
            </p:nvSpPr>
            <p:spPr>
              <a:xfrm>
                <a:off x="8276788" y="4671879"/>
                <a:ext cx="1101116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Memory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E265DF-EAD1-0E5A-A7B4-BDA6F999681A}"/>
                  </a:ext>
                </a:extLst>
              </p:cNvPr>
              <p:cNvSpPr/>
              <p:nvPr/>
            </p:nvSpPr>
            <p:spPr>
              <a:xfrm>
                <a:off x="5285554" y="4624061"/>
                <a:ext cx="1101116" cy="60556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Input</a:t>
                </a:r>
              </a:p>
              <a:p>
                <a:pPr algn="ctr"/>
                <a:r>
                  <a:rPr lang="en-BE"/>
                  <a:t>Output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96EC407-8AB9-A091-8C83-747EEF22C671}"/>
                  </a:ext>
                </a:extLst>
              </p:cNvPr>
              <p:cNvSpPr/>
              <p:nvPr/>
            </p:nvSpPr>
            <p:spPr>
              <a:xfrm>
                <a:off x="2860779" y="5785313"/>
                <a:ext cx="1245442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Keyboard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8B7A6A2-7424-7675-2586-EE42C9B66841}"/>
                  </a:ext>
                </a:extLst>
              </p:cNvPr>
              <p:cNvSpPr/>
              <p:nvPr/>
            </p:nvSpPr>
            <p:spPr>
              <a:xfrm>
                <a:off x="4424139" y="5796415"/>
                <a:ext cx="1245442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Network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86BFA-C2B0-41F5-AB77-ED2B152A2731}"/>
                  </a:ext>
                </a:extLst>
              </p:cNvPr>
              <p:cNvSpPr/>
              <p:nvPr/>
            </p:nvSpPr>
            <p:spPr>
              <a:xfrm>
                <a:off x="5987499" y="5796415"/>
                <a:ext cx="1245442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Storage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750DD4-068E-53FC-C487-B356CD4CB095}"/>
                  </a:ext>
                </a:extLst>
              </p:cNvPr>
              <p:cNvSpPr/>
              <p:nvPr/>
            </p:nvSpPr>
            <p:spPr>
              <a:xfrm>
                <a:off x="7562974" y="5796414"/>
                <a:ext cx="1245442" cy="4923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/>
                  <a:t>Display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A22A332-67D3-5DC5-9440-1E2B4E77FC37}"/>
                  </a:ext>
                </a:extLst>
              </p:cNvPr>
              <p:cNvSpPr/>
              <p:nvPr/>
            </p:nvSpPr>
            <p:spPr>
              <a:xfrm>
                <a:off x="2713932" y="4408498"/>
                <a:ext cx="6764136" cy="208437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0" name="Left-right Arrow 19">
                <a:extLst>
                  <a:ext uri="{FF2B5EF4-FFF2-40B4-BE49-F238E27FC236}">
                    <a16:creationId xmlns:a16="http://schemas.microsoft.com/office/drawing/2014/main" id="{20ADD8AB-4A15-0DDA-0E95-64399D5A1088}"/>
                  </a:ext>
                </a:extLst>
              </p:cNvPr>
              <p:cNvSpPr/>
              <p:nvPr/>
            </p:nvSpPr>
            <p:spPr>
              <a:xfrm>
                <a:off x="7846579" y="4850352"/>
                <a:ext cx="339116" cy="152979"/>
              </a:xfrm>
              <a:prstGeom prst="leftRightArrow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1" name="Left-right Arrow 20">
                <a:extLst>
                  <a:ext uri="{FF2B5EF4-FFF2-40B4-BE49-F238E27FC236}">
                    <a16:creationId xmlns:a16="http://schemas.microsoft.com/office/drawing/2014/main" id="{F0BE4EAA-F596-F261-963F-21455A7D2F66}"/>
                  </a:ext>
                </a:extLst>
              </p:cNvPr>
              <p:cNvSpPr/>
              <p:nvPr/>
            </p:nvSpPr>
            <p:spPr>
              <a:xfrm rot="5400000">
                <a:off x="5666553" y="5445644"/>
                <a:ext cx="339116" cy="152979"/>
              </a:xfrm>
              <a:prstGeom prst="leftRightArrow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4C2733-0195-27C1-E783-6384F6B59849}"/>
                  </a:ext>
                </a:extLst>
              </p:cNvPr>
              <p:cNvSpPr txBox="1"/>
              <p:nvPr/>
            </p:nvSpPr>
            <p:spPr>
              <a:xfrm>
                <a:off x="8441547" y="6488668"/>
                <a:ext cx="1160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/>
                  <a:t>Hardware</a:t>
                </a:r>
              </a:p>
            </p:txBody>
          </p:sp>
        </p:grp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AA7589F8-9391-AC81-8F3D-C2537B62394F}"/>
              </a:ext>
            </a:extLst>
          </p:cNvPr>
          <p:cNvSpPr txBox="1">
            <a:spLocks/>
          </p:cNvSpPr>
          <p:nvPr/>
        </p:nvSpPr>
        <p:spPr>
          <a:xfrm>
            <a:off x="820030" y="101747"/>
            <a:ext cx="10515600" cy="7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Remember? What do we program?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E8C60D-EFBA-09AB-D423-7484E0043095}"/>
              </a:ext>
            </a:extLst>
          </p:cNvPr>
          <p:cNvCxnSpPr>
            <a:cxnSpLocks/>
          </p:cNvCxnSpPr>
          <p:nvPr/>
        </p:nvCxnSpPr>
        <p:spPr>
          <a:xfrm>
            <a:off x="2104373" y="3084309"/>
            <a:ext cx="0" cy="3454277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BD2F8A-C9A0-EEF5-9F1C-9559B81EAA50}"/>
              </a:ext>
            </a:extLst>
          </p:cNvPr>
          <p:cNvSpPr txBox="1"/>
          <p:nvPr/>
        </p:nvSpPr>
        <p:spPr>
          <a:xfrm>
            <a:off x="892564" y="4633999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i="1"/>
              <a:t>Platform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23A999-05A5-4EF9-7448-358B20A9B30C}"/>
              </a:ext>
            </a:extLst>
          </p:cNvPr>
          <p:cNvCxnSpPr>
            <a:cxnSpLocks/>
          </p:cNvCxnSpPr>
          <p:nvPr/>
        </p:nvCxnSpPr>
        <p:spPr>
          <a:xfrm>
            <a:off x="9795505" y="1694626"/>
            <a:ext cx="0" cy="479254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B1F6D2B-5FCD-D030-F7BB-16640B8A6A94}"/>
              </a:ext>
            </a:extLst>
          </p:cNvPr>
          <p:cNvSpPr txBox="1"/>
          <p:nvPr/>
        </p:nvSpPr>
        <p:spPr>
          <a:xfrm>
            <a:off x="9852882" y="3977730"/>
            <a:ext cx="149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i="1"/>
              <a:t>Runtime</a:t>
            </a:r>
          </a:p>
          <a:p>
            <a:pPr algn="ctr"/>
            <a:r>
              <a:rPr lang="en-BE" i="1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86127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0CBD6-5BAA-12CE-ABC9-FED3DB36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82B3B4-7A9D-D120-24AB-D77F220417D9}"/>
              </a:ext>
            </a:extLst>
          </p:cNvPr>
          <p:cNvSpPr/>
          <p:nvPr/>
        </p:nvSpPr>
        <p:spPr>
          <a:xfrm>
            <a:off x="5435933" y="1685662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8E240-F9F0-D978-5DE6-4E26C45DEABD}"/>
              </a:ext>
            </a:extLst>
          </p:cNvPr>
          <p:cNvSpPr/>
          <p:nvPr/>
        </p:nvSpPr>
        <p:spPr>
          <a:xfrm>
            <a:off x="7543797" y="2823437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Libraries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D1ED3-4FD8-A3CD-9B98-4942ADF7732A}"/>
              </a:ext>
            </a:extLst>
          </p:cNvPr>
          <p:cNvGrpSpPr/>
          <p:nvPr/>
        </p:nvGrpSpPr>
        <p:grpSpPr>
          <a:xfrm>
            <a:off x="2711527" y="4650062"/>
            <a:ext cx="6764136" cy="1183134"/>
            <a:chOff x="2711528" y="3084309"/>
            <a:chExt cx="6764136" cy="11831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0D24D3-2791-5BB1-58BC-FED1095F3EE0}"/>
                </a:ext>
              </a:extLst>
            </p:cNvPr>
            <p:cNvSpPr/>
            <p:nvPr/>
          </p:nvSpPr>
          <p:spPr>
            <a:xfrm>
              <a:off x="2711528" y="3084309"/>
              <a:ext cx="6764136" cy="60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/>
                <a:t>Operating System</a:t>
              </a:r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F20117AF-D8B2-D81C-D93F-C985A7E5A028}"/>
                </a:ext>
              </a:extLst>
            </p:cNvPr>
            <p:cNvSpPr/>
            <p:nvPr/>
          </p:nvSpPr>
          <p:spPr>
            <a:xfrm rot="5400000">
              <a:off x="5885826" y="3948376"/>
              <a:ext cx="420346" cy="217788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8098FF5-0C47-457F-DD65-24376857DCB0}"/>
              </a:ext>
            </a:extLst>
          </p:cNvPr>
          <p:cNvSpPr/>
          <p:nvPr/>
        </p:nvSpPr>
        <p:spPr>
          <a:xfrm rot="5400000">
            <a:off x="5076422" y="3334469"/>
            <a:ext cx="2039154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0811D194-34A2-B856-7AA7-F848568A91FA}"/>
              </a:ext>
            </a:extLst>
          </p:cNvPr>
          <p:cNvSpPr/>
          <p:nvPr/>
        </p:nvSpPr>
        <p:spPr>
          <a:xfrm rot="5400000">
            <a:off x="7975521" y="4140577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20292BE2-E70A-34A7-573E-823CD6DD6E27}"/>
              </a:ext>
            </a:extLst>
          </p:cNvPr>
          <p:cNvSpPr/>
          <p:nvPr/>
        </p:nvSpPr>
        <p:spPr>
          <a:xfrm rot="13218957">
            <a:off x="6740263" y="2439863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254E3ED-E9A3-11AD-0EBA-0D8D341BD26D}"/>
              </a:ext>
            </a:extLst>
          </p:cNvPr>
          <p:cNvSpPr txBox="1">
            <a:spLocks/>
          </p:cNvSpPr>
          <p:nvPr/>
        </p:nvSpPr>
        <p:spPr>
          <a:xfrm>
            <a:off x="820030" y="101747"/>
            <a:ext cx="10515600" cy="7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Closer to the reality…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D1EEFF-E757-4B7E-EDEC-67225E6661AA}"/>
              </a:ext>
            </a:extLst>
          </p:cNvPr>
          <p:cNvCxnSpPr>
            <a:cxnSpLocks/>
          </p:cNvCxnSpPr>
          <p:nvPr/>
        </p:nvCxnSpPr>
        <p:spPr>
          <a:xfrm>
            <a:off x="2104373" y="4624061"/>
            <a:ext cx="0" cy="191452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752FD0-69CB-A569-F213-575E50AC0C35}"/>
              </a:ext>
            </a:extLst>
          </p:cNvPr>
          <p:cNvSpPr txBox="1"/>
          <p:nvPr/>
        </p:nvSpPr>
        <p:spPr>
          <a:xfrm>
            <a:off x="847234" y="5255625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i="1"/>
              <a:t>Platform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A0C6F-011D-D4D0-3A4D-F7114DE1DA2D}"/>
              </a:ext>
            </a:extLst>
          </p:cNvPr>
          <p:cNvCxnSpPr>
            <a:cxnSpLocks/>
          </p:cNvCxnSpPr>
          <p:nvPr/>
        </p:nvCxnSpPr>
        <p:spPr>
          <a:xfrm>
            <a:off x="9795505" y="1694626"/>
            <a:ext cx="0" cy="479254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1D39AD-F660-2C5D-44A8-BD2AF8322D4C}"/>
              </a:ext>
            </a:extLst>
          </p:cNvPr>
          <p:cNvSpPr txBox="1"/>
          <p:nvPr/>
        </p:nvSpPr>
        <p:spPr>
          <a:xfrm>
            <a:off x="9852882" y="3977730"/>
            <a:ext cx="149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i="1"/>
              <a:t>Runtime</a:t>
            </a:r>
          </a:p>
          <a:p>
            <a:pPr algn="ctr"/>
            <a:r>
              <a:rPr lang="en-BE" i="1"/>
              <a:t>Environment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03FC7-BD73-2C18-3628-D75021738678}"/>
              </a:ext>
            </a:extLst>
          </p:cNvPr>
          <p:cNvSpPr/>
          <p:nvPr/>
        </p:nvSpPr>
        <p:spPr>
          <a:xfrm>
            <a:off x="2711527" y="5990421"/>
            <a:ext cx="6764136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19679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71099-1F35-CDC5-1E75-E1337E4B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0778A65-2CBA-F331-F5B0-839DF8E00142}"/>
              </a:ext>
            </a:extLst>
          </p:cNvPr>
          <p:cNvSpPr/>
          <p:nvPr/>
        </p:nvSpPr>
        <p:spPr>
          <a:xfrm>
            <a:off x="5435933" y="1685662"/>
            <a:ext cx="1283793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16DA5-3F74-A480-5332-2CDDA7306241}"/>
              </a:ext>
            </a:extLst>
          </p:cNvPr>
          <p:cNvSpPr/>
          <p:nvPr/>
        </p:nvSpPr>
        <p:spPr>
          <a:xfrm>
            <a:off x="7231266" y="278383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B675AC-EAD3-BE1D-EC03-AADFFCA3ED32}"/>
              </a:ext>
            </a:extLst>
          </p:cNvPr>
          <p:cNvGrpSpPr/>
          <p:nvPr/>
        </p:nvGrpSpPr>
        <p:grpSpPr>
          <a:xfrm>
            <a:off x="2711527" y="4650062"/>
            <a:ext cx="6764136" cy="1183134"/>
            <a:chOff x="2711528" y="3084309"/>
            <a:chExt cx="6764136" cy="11831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A61324-9394-7035-5D25-485D8C946296}"/>
                </a:ext>
              </a:extLst>
            </p:cNvPr>
            <p:cNvSpPr/>
            <p:nvPr/>
          </p:nvSpPr>
          <p:spPr>
            <a:xfrm>
              <a:off x="2711528" y="3084309"/>
              <a:ext cx="6764136" cy="60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/>
                <a:t>Operating System</a:t>
              </a:r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BCAF0CA7-0F3D-A59B-2C4B-3275C9A32CA3}"/>
                </a:ext>
              </a:extLst>
            </p:cNvPr>
            <p:cNvSpPr/>
            <p:nvPr/>
          </p:nvSpPr>
          <p:spPr>
            <a:xfrm rot="5400000">
              <a:off x="5885826" y="3948376"/>
              <a:ext cx="420346" cy="217788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AB493981-C2C5-2B96-7187-69CD86E1B5EC}"/>
              </a:ext>
            </a:extLst>
          </p:cNvPr>
          <p:cNvSpPr/>
          <p:nvPr/>
        </p:nvSpPr>
        <p:spPr>
          <a:xfrm rot="13218957">
            <a:off x="6740263" y="2439863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2B68C353-BC4E-B342-74F5-63416C89C712}"/>
              </a:ext>
            </a:extLst>
          </p:cNvPr>
          <p:cNvSpPr txBox="1">
            <a:spLocks/>
          </p:cNvSpPr>
          <p:nvPr/>
        </p:nvSpPr>
        <p:spPr>
          <a:xfrm>
            <a:off x="820030" y="101747"/>
            <a:ext cx="10515600" cy="7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Even closer to the reality…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398DCE-D9BB-2D4E-46D9-5F607DA5094F}"/>
              </a:ext>
            </a:extLst>
          </p:cNvPr>
          <p:cNvCxnSpPr>
            <a:cxnSpLocks/>
          </p:cNvCxnSpPr>
          <p:nvPr/>
        </p:nvCxnSpPr>
        <p:spPr>
          <a:xfrm>
            <a:off x="9795505" y="1694626"/>
            <a:ext cx="0" cy="479254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AFC0AD-21F4-002B-1596-4B30FB967084}"/>
              </a:ext>
            </a:extLst>
          </p:cNvPr>
          <p:cNvSpPr txBox="1"/>
          <p:nvPr/>
        </p:nvSpPr>
        <p:spPr>
          <a:xfrm>
            <a:off x="9852882" y="3977730"/>
            <a:ext cx="149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i="1"/>
              <a:t>Runtime</a:t>
            </a:r>
          </a:p>
          <a:p>
            <a:pPr algn="ctr"/>
            <a:r>
              <a:rPr lang="en-BE" i="1"/>
              <a:t>Environment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40202C-C6A7-2040-AD2A-F3EDB9EEF6C8}"/>
              </a:ext>
            </a:extLst>
          </p:cNvPr>
          <p:cNvSpPr/>
          <p:nvPr/>
        </p:nvSpPr>
        <p:spPr>
          <a:xfrm>
            <a:off x="2711527" y="5990421"/>
            <a:ext cx="6764136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Hardware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4743E9-D350-4314-2999-904228F32CE0}"/>
              </a:ext>
            </a:extLst>
          </p:cNvPr>
          <p:cNvSpPr/>
          <p:nvPr/>
        </p:nvSpPr>
        <p:spPr>
          <a:xfrm>
            <a:off x="8811633" y="3260379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E47F7-057A-F323-2FA1-A3F074882EB5}"/>
              </a:ext>
            </a:extLst>
          </p:cNvPr>
          <p:cNvSpPr/>
          <p:nvPr/>
        </p:nvSpPr>
        <p:spPr>
          <a:xfrm>
            <a:off x="6337742" y="309084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D514A2-69AD-D012-BD3E-C9A75EE59453}"/>
              </a:ext>
            </a:extLst>
          </p:cNvPr>
          <p:cNvSpPr/>
          <p:nvPr/>
        </p:nvSpPr>
        <p:spPr>
          <a:xfrm>
            <a:off x="6907433" y="3521251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FA196-544F-CD98-3E93-A15DEA57558B}"/>
              </a:ext>
            </a:extLst>
          </p:cNvPr>
          <p:cNvSpPr/>
          <p:nvPr/>
        </p:nvSpPr>
        <p:spPr>
          <a:xfrm>
            <a:off x="7231266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D9842-3270-BE3C-C72F-017CD8E9A230}"/>
              </a:ext>
            </a:extLst>
          </p:cNvPr>
          <p:cNvSpPr/>
          <p:nvPr/>
        </p:nvSpPr>
        <p:spPr>
          <a:xfrm>
            <a:off x="8593845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F039BB-1B0E-191E-ED3E-167C643AFB47}"/>
              </a:ext>
            </a:extLst>
          </p:cNvPr>
          <p:cNvSpPr/>
          <p:nvPr/>
        </p:nvSpPr>
        <p:spPr>
          <a:xfrm>
            <a:off x="5445170" y="342900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EDD19-CC08-DE6E-6A59-D1B01DA07943}"/>
              </a:ext>
            </a:extLst>
          </p:cNvPr>
          <p:cNvSpPr/>
          <p:nvPr/>
        </p:nvSpPr>
        <p:spPr>
          <a:xfrm>
            <a:off x="4333579" y="235006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3383-5E08-0CB5-42FF-FDA06CC813ED}"/>
              </a:ext>
            </a:extLst>
          </p:cNvPr>
          <p:cNvSpPr/>
          <p:nvPr/>
        </p:nvSpPr>
        <p:spPr>
          <a:xfrm>
            <a:off x="3269277" y="2856551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84DEA-1570-4415-1611-B2395A2DB42E}"/>
              </a:ext>
            </a:extLst>
          </p:cNvPr>
          <p:cNvSpPr/>
          <p:nvPr/>
        </p:nvSpPr>
        <p:spPr>
          <a:xfrm>
            <a:off x="4333579" y="3117423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F7A68-77D3-94DF-1222-12D04C8D5AE0}"/>
              </a:ext>
            </a:extLst>
          </p:cNvPr>
          <p:cNvSpPr/>
          <p:nvPr/>
        </p:nvSpPr>
        <p:spPr>
          <a:xfrm>
            <a:off x="4091801" y="3651687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B23CA0-713C-D6B1-6882-E7F372455896}"/>
              </a:ext>
            </a:extLst>
          </p:cNvPr>
          <p:cNvSpPr/>
          <p:nvPr/>
        </p:nvSpPr>
        <p:spPr>
          <a:xfrm>
            <a:off x="2870458" y="3535308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789973-9D51-D3AC-C2ED-C3028596F32E}"/>
              </a:ext>
            </a:extLst>
          </p:cNvPr>
          <p:cNvSpPr/>
          <p:nvPr/>
        </p:nvSpPr>
        <p:spPr>
          <a:xfrm>
            <a:off x="4953205" y="398180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5800C-D673-91F8-457D-7D31BC90933B}"/>
              </a:ext>
            </a:extLst>
          </p:cNvPr>
          <p:cNvSpPr/>
          <p:nvPr/>
        </p:nvSpPr>
        <p:spPr>
          <a:xfrm>
            <a:off x="2892932" y="411309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17A082A0-AA15-9938-29FB-A7B6D47B55A4}"/>
              </a:ext>
            </a:extLst>
          </p:cNvPr>
          <p:cNvSpPr/>
          <p:nvPr/>
        </p:nvSpPr>
        <p:spPr>
          <a:xfrm rot="20538081">
            <a:off x="4678993" y="2239527"/>
            <a:ext cx="685877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E6A9A8-8F32-60CC-F948-DCA353A8F38B}"/>
              </a:ext>
            </a:extLst>
          </p:cNvPr>
          <p:cNvCxnSpPr>
            <a:cxnSpLocks/>
          </p:cNvCxnSpPr>
          <p:nvPr/>
        </p:nvCxnSpPr>
        <p:spPr>
          <a:xfrm flipH="1">
            <a:off x="3582444" y="2610936"/>
            <a:ext cx="676405" cy="30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5A6ED9-F941-FE8D-560E-CDBFC6920B94}"/>
              </a:ext>
            </a:extLst>
          </p:cNvPr>
          <p:cNvCxnSpPr>
            <a:cxnSpLocks/>
          </p:cNvCxnSpPr>
          <p:nvPr/>
        </p:nvCxnSpPr>
        <p:spPr>
          <a:xfrm flipH="1">
            <a:off x="3001826" y="3235526"/>
            <a:ext cx="283956" cy="240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C697C0-1B9C-680B-F327-C3DEA1016CE7}"/>
              </a:ext>
            </a:extLst>
          </p:cNvPr>
          <p:cNvCxnSpPr>
            <a:cxnSpLocks/>
          </p:cNvCxnSpPr>
          <p:nvPr/>
        </p:nvCxnSpPr>
        <p:spPr>
          <a:xfrm>
            <a:off x="3568505" y="3117423"/>
            <a:ext cx="668644" cy="15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B2BADC-3D32-C9E4-0A6B-E4CCB0E7C34C}"/>
              </a:ext>
            </a:extLst>
          </p:cNvPr>
          <p:cNvCxnSpPr>
            <a:cxnSpLocks/>
          </p:cNvCxnSpPr>
          <p:nvPr/>
        </p:nvCxnSpPr>
        <p:spPr>
          <a:xfrm>
            <a:off x="4637872" y="3380826"/>
            <a:ext cx="668644" cy="15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C6415F-7D5A-1BFA-5853-38321B5E8628}"/>
              </a:ext>
            </a:extLst>
          </p:cNvPr>
          <p:cNvCxnSpPr>
            <a:cxnSpLocks/>
          </p:cNvCxnSpPr>
          <p:nvPr/>
        </p:nvCxnSpPr>
        <p:spPr>
          <a:xfrm>
            <a:off x="5743507" y="3589575"/>
            <a:ext cx="1055032" cy="100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B002CA-3CA6-7041-381A-A00F6024F073}"/>
              </a:ext>
            </a:extLst>
          </p:cNvPr>
          <p:cNvCxnSpPr>
            <a:cxnSpLocks/>
          </p:cNvCxnSpPr>
          <p:nvPr/>
        </p:nvCxnSpPr>
        <p:spPr>
          <a:xfrm>
            <a:off x="6442097" y="3420954"/>
            <a:ext cx="0" cy="1090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1BE8011-A1CB-5B3B-8789-D595EC095199}"/>
              </a:ext>
            </a:extLst>
          </p:cNvPr>
          <p:cNvCxnSpPr>
            <a:cxnSpLocks/>
          </p:cNvCxnSpPr>
          <p:nvPr/>
        </p:nvCxnSpPr>
        <p:spPr>
          <a:xfrm flipH="1">
            <a:off x="4333579" y="3459438"/>
            <a:ext cx="89925" cy="18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A7372F-30DD-81D8-322C-8FA953465994}"/>
              </a:ext>
            </a:extLst>
          </p:cNvPr>
          <p:cNvCxnSpPr>
            <a:cxnSpLocks/>
          </p:cNvCxnSpPr>
          <p:nvPr/>
        </p:nvCxnSpPr>
        <p:spPr>
          <a:xfrm>
            <a:off x="4378425" y="3882703"/>
            <a:ext cx="472006" cy="208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1FBE8BE-2BAB-29B0-290E-276E78CB4B91}"/>
              </a:ext>
            </a:extLst>
          </p:cNvPr>
          <p:cNvCxnSpPr>
            <a:cxnSpLocks/>
          </p:cNvCxnSpPr>
          <p:nvPr/>
        </p:nvCxnSpPr>
        <p:spPr>
          <a:xfrm flipV="1">
            <a:off x="3224034" y="4191540"/>
            <a:ext cx="1626397" cy="34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B03FEA1-F5F1-0938-DF63-76B21ADE19F7}"/>
              </a:ext>
            </a:extLst>
          </p:cNvPr>
          <p:cNvCxnSpPr>
            <a:cxnSpLocks/>
          </p:cNvCxnSpPr>
          <p:nvPr/>
        </p:nvCxnSpPr>
        <p:spPr>
          <a:xfrm>
            <a:off x="3001826" y="3869381"/>
            <a:ext cx="0" cy="16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9E0A50-B617-499B-E29B-0D9FCFC8AF5F}"/>
              </a:ext>
            </a:extLst>
          </p:cNvPr>
          <p:cNvCxnSpPr>
            <a:cxnSpLocks/>
          </p:cNvCxnSpPr>
          <p:nvPr/>
        </p:nvCxnSpPr>
        <p:spPr>
          <a:xfrm>
            <a:off x="3001826" y="4426787"/>
            <a:ext cx="0" cy="16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4E3B3C-5DD9-EA01-0463-FBA288A80BEC}"/>
              </a:ext>
            </a:extLst>
          </p:cNvPr>
          <p:cNvCxnSpPr>
            <a:cxnSpLocks/>
          </p:cNvCxnSpPr>
          <p:nvPr/>
        </p:nvCxnSpPr>
        <p:spPr>
          <a:xfrm>
            <a:off x="5062099" y="4300895"/>
            <a:ext cx="0" cy="238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245652-A3EF-6051-3775-3AAB2FCE3130}"/>
              </a:ext>
            </a:extLst>
          </p:cNvPr>
          <p:cNvCxnSpPr>
            <a:cxnSpLocks/>
          </p:cNvCxnSpPr>
          <p:nvPr/>
        </p:nvCxnSpPr>
        <p:spPr>
          <a:xfrm flipH="1" flipV="1">
            <a:off x="3224034" y="3689872"/>
            <a:ext cx="769178" cy="86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3DF595-533E-265D-7C95-5269C02EF51C}"/>
              </a:ext>
            </a:extLst>
          </p:cNvPr>
          <p:cNvCxnSpPr>
            <a:cxnSpLocks/>
          </p:cNvCxnSpPr>
          <p:nvPr/>
        </p:nvCxnSpPr>
        <p:spPr>
          <a:xfrm flipH="1">
            <a:off x="7181146" y="3160082"/>
            <a:ext cx="210858" cy="331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010BF87-CC31-6B14-B898-96B2686B6430}"/>
              </a:ext>
            </a:extLst>
          </p:cNvPr>
          <p:cNvCxnSpPr>
            <a:cxnSpLocks/>
          </p:cNvCxnSpPr>
          <p:nvPr/>
        </p:nvCxnSpPr>
        <p:spPr>
          <a:xfrm flipH="1">
            <a:off x="6646830" y="3032066"/>
            <a:ext cx="476940" cy="228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D088690-6523-1C09-CD1A-1D9FE8295EDC}"/>
              </a:ext>
            </a:extLst>
          </p:cNvPr>
          <p:cNvCxnSpPr>
            <a:cxnSpLocks/>
          </p:cNvCxnSpPr>
          <p:nvPr/>
        </p:nvCxnSpPr>
        <p:spPr>
          <a:xfrm flipH="1">
            <a:off x="7208182" y="3399741"/>
            <a:ext cx="1490046" cy="26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46D860-AF42-4BC9-AB04-0BCFCB8A3F7B}"/>
              </a:ext>
            </a:extLst>
          </p:cNvPr>
          <p:cNvCxnSpPr>
            <a:cxnSpLocks/>
          </p:cNvCxnSpPr>
          <p:nvPr/>
        </p:nvCxnSpPr>
        <p:spPr>
          <a:xfrm flipH="1">
            <a:off x="7539375" y="3563115"/>
            <a:ext cx="1227018" cy="526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58636E2-8040-1DA8-4ED5-45B15135CFF2}"/>
              </a:ext>
            </a:extLst>
          </p:cNvPr>
          <p:cNvCxnSpPr>
            <a:cxnSpLocks/>
          </p:cNvCxnSpPr>
          <p:nvPr/>
        </p:nvCxnSpPr>
        <p:spPr>
          <a:xfrm flipH="1">
            <a:off x="8755604" y="3586030"/>
            <a:ext cx="164923" cy="368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3C26598-02B3-A14C-487C-07F31E7FE32B}"/>
              </a:ext>
            </a:extLst>
          </p:cNvPr>
          <p:cNvCxnSpPr>
            <a:cxnSpLocks/>
          </p:cNvCxnSpPr>
          <p:nvPr/>
        </p:nvCxnSpPr>
        <p:spPr>
          <a:xfrm>
            <a:off x="7340160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8E28F20-B945-D785-6236-98741560C405}"/>
              </a:ext>
            </a:extLst>
          </p:cNvPr>
          <p:cNvCxnSpPr>
            <a:cxnSpLocks/>
          </p:cNvCxnSpPr>
          <p:nvPr/>
        </p:nvCxnSpPr>
        <p:spPr>
          <a:xfrm>
            <a:off x="8698228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14D2278-9E12-275D-8717-AA4776F48D5B}"/>
              </a:ext>
            </a:extLst>
          </p:cNvPr>
          <p:cNvCxnSpPr>
            <a:cxnSpLocks/>
          </p:cNvCxnSpPr>
          <p:nvPr/>
        </p:nvCxnSpPr>
        <p:spPr>
          <a:xfrm>
            <a:off x="2104373" y="4624061"/>
            <a:ext cx="0" cy="191452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65C84D4-6DDD-A425-5526-8BC037284E35}"/>
              </a:ext>
            </a:extLst>
          </p:cNvPr>
          <p:cNvSpPr txBox="1"/>
          <p:nvPr/>
        </p:nvSpPr>
        <p:spPr>
          <a:xfrm>
            <a:off x="847234" y="5255625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i="1"/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428881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CE52-3197-36C2-C353-34FAA79A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0A0AE8-54FF-541D-A665-1F088D3B7845}"/>
              </a:ext>
            </a:extLst>
          </p:cNvPr>
          <p:cNvSpPr/>
          <p:nvPr/>
        </p:nvSpPr>
        <p:spPr>
          <a:xfrm>
            <a:off x="6022053" y="1997711"/>
            <a:ext cx="73948" cy="623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User 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D234D-2AEF-0EAD-C3CD-F6FDD67AD9EB}"/>
              </a:ext>
            </a:extLst>
          </p:cNvPr>
          <p:cNvSpPr/>
          <p:nvPr/>
        </p:nvSpPr>
        <p:spPr>
          <a:xfrm>
            <a:off x="7231266" y="278383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0D19EB-4AE0-A599-5679-E1223C1B235F}"/>
              </a:ext>
            </a:extLst>
          </p:cNvPr>
          <p:cNvGrpSpPr/>
          <p:nvPr/>
        </p:nvGrpSpPr>
        <p:grpSpPr>
          <a:xfrm>
            <a:off x="2711527" y="4650062"/>
            <a:ext cx="6764136" cy="1183134"/>
            <a:chOff x="2711528" y="3084309"/>
            <a:chExt cx="6764136" cy="11831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9CBD1B-DC65-726D-199F-F4555C59B237}"/>
                </a:ext>
              </a:extLst>
            </p:cNvPr>
            <p:cNvSpPr/>
            <p:nvPr/>
          </p:nvSpPr>
          <p:spPr>
            <a:xfrm>
              <a:off x="2711528" y="3084309"/>
              <a:ext cx="6764136" cy="60556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/>
                <a:t>Operating System</a:t>
              </a:r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9AF69CDE-E988-03F5-E708-53D1939D5D74}"/>
                </a:ext>
              </a:extLst>
            </p:cNvPr>
            <p:cNvSpPr/>
            <p:nvPr/>
          </p:nvSpPr>
          <p:spPr>
            <a:xfrm rot="5400000">
              <a:off x="5885826" y="3948376"/>
              <a:ext cx="420346" cy="217788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FD58F3E9-791E-C060-CED2-E6AF22E7ADCE}"/>
              </a:ext>
            </a:extLst>
          </p:cNvPr>
          <p:cNvSpPr/>
          <p:nvPr/>
        </p:nvSpPr>
        <p:spPr>
          <a:xfrm rot="13218957">
            <a:off x="6740263" y="2439863"/>
            <a:ext cx="420346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A657779-8788-AF5C-3BF2-BE1204A87F36}"/>
              </a:ext>
            </a:extLst>
          </p:cNvPr>
          <p:cNvSpPr txBox="1">
            <a:spLocks/>
          </p:cNvSpPr>
          <p:nvPr/>
        </p:nvSpPr>
        <p:spPr>
          <a:xfrm>
            <a:off x="820030" y="101747"/>
            <a:ext cx="10515600" cy="7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/>
              <a:t>I said CLOSER to the reality…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55468F-7018-70C9-CCC2-095B9836048D}"/>
              </a:ext>
            </a:extLst>
          </p:cNvPr>
          <p:cNvCxnSpPr>
            <a:cxnSpLocks/>
          </p:cNvCxnSpPr>
          <p:nvPr/>
        </p:nvCxnSpPr>
        <p:spPr>
          <a:xfrm>
            <a:off x="9795505" y="1694626"/>
            <a:ext cx="0" cy="479254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E0998C-764D-D485-F22A-26DF840D393B}"/>
              </a:ext>
            </a:extLst>
          </p:cNvPr>
          <p:cNvSpPr txBox="1"/>
          <p:nvPr/>
        </p:nvSpPr>
        <p:spPr>
          <a:xfrm>
            <a:off x="9852882" y="3977730"/>
            <a:ext cx="149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i="1"/>
              <a:t>Runtime</a:t>
            </a:r>
          </a:p>
          <a:p>
            <a:pPr algn="ctr"/>
            <a:r>
              <a:rPr lang="en-BE" i="1"/>
              <a:t>Environment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04F150-426C-DD53-FF1A-C7671345BA91}"/>
              </a:ext>
            </a:extLst>
          </p:cNvPr>
          <p:cNvSpPr/>
          <p:nvPr/>
        </p:nvSpPr>
        <p:spPr>
          <a:xfrm>
            <a:off x="2711527" y="5990421"/>
            <a:ext cx="6764136" cy="60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Hardware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5259F-5F0B-0887-F808-CD400B047F93}"/>
              </a:ext>
            </a:extLst>
          </p:cNvPr>
          <p:cNvSpPr/>
          <p:nvPr/>
        </p:nvSpPr>
        <p:spPr>
          <a:xfrm>
            <a:off x="8811633" y="3260379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AD5768-7837-33BF-BCDB-F0BFB2F990DC}"/>
              </a:ext>
            </a:extLst>
          </p:cNvPr>
          <p:cNvSpPr/>
          <p:nvPr/>
        </p:nvSpPr>
        <p:spPr>
          <a:xfrm>
            <a:off x="6337742" y="309084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18A2B0-D91A-4D49-2358-0B9650EDF8EC}"/>
              </a:ext>
            </a:extLst>
          </p:cNvPr>
          <p:cNvSpPr/>
          <p:nvPr/>
        </p:nvSpPr>
        <p:spPr>
          <a:xfrm>
            <a:off x="6907433" y="3521251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EB8DF5-6980-2086-BF97-3D90424A32DB}"/>
              </a:ext>
            </a:extLst>
          </p:cNvPr>
          <p:cNvSpPr/>
          <p:nvPr/>
        </p:nvSpPr>
        <p:spPr>
          <a:xfrm>
            <a:off x="7231266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0F9FC6-7F96-17E6-2270-8ABF12F427C3}"/>
              </a:ext>
            </a:extLst>
          </p:cNvPr>
          <p:cNvSpPr/>
          <p:nvPr/>
        </p:nvSpPr>
        <p:spPr>
          <a:xfrm>
            <a:off x="8593845" y="4021792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26873-465A-D018-EF04-DACB04F81A0A}"/>
              </a:ext>
            </a:extLst>
          </p:cNvPr>
          <p:cNvSpPr/>
          <p:nvPr/>
        </p:nvSpPr>
        <p:spPr>
          <a:xfrm>
            <a:off x="5445170" y="342900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C0ACA-2910-ABD8-A812-203D5F7C75A2}"/>
              </a:ext>
            </a:extLst>
          </p:cNvPr>
          <p:cNvSpPr/>
          <p:nvPr/>
        </p:nvSpPr>
        <p:spPr>
          <a:xfrm>
            <a:off x="4333579" y="235006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B3E414-3E54-B231-51B2-E51CE1778C4F}"/>
              </a:ext>
            </a:extLst>
          </p:cNvPr>
          <p:cNvSpPr/>
          <p:nvPr/>
        </p:nvSpPr>
        <p:spPr>
          <a:xfrm>
            <a:off x="3269277" y="2856551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212533-4B7C-B512-8ACD-E478F8B5C30E}"/>
              </a:ext>
            </a:extLst>
          </p:cNvPr>
          <p:cNvSpPr/>
          <p:nvPr/>
        </p:nvSpPr>
        <p:spPr>
          <a:xfrm>
            <a:off x="4333579" y="3117423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0EBED-C800-3FA0-7755-95CA41EA3157}"/>
              </a:ext>
            </a:extLst>
          </p:cNvPr>
          <p:cNvSpPr/>
          <p:nvPr/>
        </p:nvSpPr>
        <p:spPr>
          <a:xfrm>
            <a:off x="4091801" y="3651687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37CCC4-808A-32EE-D71A-7D6C0E65579B}"/>
              </a:ext>
            </a:extLst>
          </p:cNvPr>
          <p:cNvSpPr/>
          <p:nvPr/>
        </p:nvSpPr>
        <p:spPr>
          <a:xfrm>
            <a:off x="2870458" y="3535308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D5F286-66B2-D356-0F6A-CFB28D0B2827}"/>
              </a:ext>
            </a:extLst>
          </p:cNvPr>
          <p:cNvSpPr/>
          <p:nvPr/>
        </p:nvSpPr>
        <p:spPr>
          <a:xfrm>
            <a:off x="4953205" y="3981804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C4B1EC-5292-3F37-C53A-6657A88E5440}"/>
              </a:ext>
            </a:extLst>
          </p:cNvPr>
          <p:cNvSpPr/>
          <p:nvPr/>
        </p:nvSpPr>
        <p:spPr>
          <a:xfrm>
            <a:off x="2892932" y="4113090"/>
            <a:ext cx="217788" cy="260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/>
              <a:t>L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3B1EF976-0FC1-1EDD-BED2-EC9087DFA85A}"/>
              </a:ext>
            </a:extLst>
          </p:cNvPr>
          <p:cNvSpPr/>
          <p:nvPr/>
        </p:nvSpPr>
        <p:spPr>
          <a:xfrm rot="20538081">
            <a:off x="4678993" y="2239527"/>
            <a:ext cx="685877" cy="217788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F616BD-F717-42D9-38C8-65EEB3702C6F}"/>
              </a:ext>
            </a:extLst>
          </p:cNvPr>
          <p:cNvCxnSpPr>
            <a:cxnSpLocks/>
          </p:cNvCxnSpPr>
          <p:nvPr/>
        </p:nvCxnSpPr>
        <p:spPr>
          <a:xfrm flipH="1">
            <a:off x="3582444" y="2610936"/>
            <a:ext cx="676405" cy="308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31A32A-34BA-3A90-7DB3-289822168A9E}"/>
              </a:ext>
            </a:extLst>
          </p:cNvPr>
          <p:cNvCxnSpPr>
            <a:cxnSpLocks/>
          </p:cNvCxnSpPr>
          <p:nvPr/>
        </p:nvCxnSpPr>
        <p:spPr>
          <a:xfrm flipH="1">
            <a:off x="3001826" y="3235526"/>
            <a:ext cx="283956" cy="240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AF88C8-9905-6691-4186-4A07BD0743B0}"/>
              </a:ext>
            </a:extLst>
          </p:cNvPr>
          <p:cNvCxnSpPr>
            <a:cxnSpLocks/>
          </p:cNvCxnSpPr>
          <p:nvPr/>
        </p:nvCxnSpPr>
        <p:spPr>
          <a:xfrm>
            <a:off x="3568505" y="3117423"/>
            <a:ext cx="668644" cy="15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B501E91-FDD5-02F0-A871-9F976636EAAB}"/>
              </a:ext>
            </a:extLst>
          </p:cNvPr>
          <p:cNvCxnSpPr>
            <a:cxnSpLocks/>
          </p:cNvCxnSpPr>
          <p:nvPr/>
        </p:nvCxnSpPr>
        <p:spPr>
          <a:xfrm>
            <a:off x="4637872" y="3380826"/>
            <a:ext cx="668644" cy="15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C7DBF4-0A63-06B8-DA07-149E3DE4EBAD}"/>
              </a:ext>
            </a:extLst>
          </p:cNvPr>
          <p:cNvCxnSpPr>
            <a:cxnSpLocks/>
          </p:cNvCxnSpPr>
          <p:nvPr/>
        </p:nvCxnSpPr>
        <p:spPr>
          <a:xfrm>
            <a:off x="5743507" y="3589575"/>
            <a:ext cx="1055032" cy="100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701564-F483-915D-9C6E-3336C1817E19}"/>
              </a:ext>
            </a:extLst>
          </p:cNvPr>
          <p:cNvCxnSpPr>
            <a:cxnSpLocks/>
          </p:cNvCxnSpPr>
          <p:nvPr/>
        </p:nvCxnSpPr>
        <p:spPr>
          <a:xfrm>
            <a:off x="6442097" y="3420954"/>
            <a:ext cx="0" cy="1090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29D63E-0B14-28EC-75D7-49BF0F989EDC}"/>
              </a:ext>
            </a:extLst>
          </p:cNvPr>
          <p:cNvCxnSpPr>
            <a:cxnSpLocks/>
          </p:cNvCxnSpPr>
          <p:nvPr/>
        </p:nvCxnSpPr>
        <p:spPr>
          <a:xfrm flipH="1">
            <a:off x="4333579" y="3459438"/>
            <a:ext cx="89925" cy="18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B18B2E-DE2E-DB1D-59FD-1512E6A806E1}"/>
              </a:ext>
            </a:extLst>
          </p:cNvPr>
          <p:cNvCxnSpPr>
            <a:cxnSpLocks/>
          </p:cNvCxnSpPr>
          <p:nvPr/>
        </p:nvCxnSpPr>
        <p:spPr>
          <a:xfrm>
            <a:off x="4378425" y="3882703"/>
            <a:ext cx="472006" cy="208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9AD0ED-251B-5D29-5A66-9578C06DF554}"/>
              </a:ext>
            </a:extLst>
          </p:cNvPr>
          <p:cNvCxnSpPr>
            <a:cxnSpLocks/>
          </p:cNvCxnSpPr>
          <p:nvPr/>
        </p:nvCxnSpPr>
        <p:spPr>
          <a:xfrm flipV="1">
            <a:off x="3224034" y="4191540"/>
            <a:ext cx="1626397" cy="34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4A4EBF-525C-D529-B15A-6034F9F6B040}"/>
              </a:ext>
            </a:extLst>
          </p:cNvPr>
          <p:cNvCxnSpPr>
            <a:cxnSpLocks/>
          </p:cNvCxnSpPr>
          <p:nvPr/>
        </p:nvCxnSpPr>
        <p:spPr>
          <a:xfrm>
            <a:off x="3001826" y="3869381"/>
            <a:ext cx="0" cy="16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95988E-5825-72BC-14CD-9BA243367759}"/>
              </a:ext>
            </a:extLst>
          </p:cNvPr>
          <p:cNvCxnSpPr>
            <a:cxnSpLocks/>
          </p:cNvCxnSpPr>
          <p:nvPr/>
        </p:nvCxnSpPr>
        <p:spPr>
          <a:xfrm>
            <a:off x="3001826" y="4426787"/>
            <a:ext cx="0" cy="16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B6674C-456B-0C06-76EE-CC5B9C82AD9D}"/>
              </a:ext>
            </a:extLst>
          </p:cNvPr>
          <p:cNvCxnSpPr>
            <a:cxnSpLocks/>
          </p:cNvCxnSpPr>
          <p:nvPr/>
        </p:nvCxnSpPr>
        <p:spPr>
          <a:xfrm>
            <a:off x="5062099" y="4300895"/>
            <a:ext cx="0" cy="238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078697-45FD-C1C2-B3BD-65BF147F8EDE}"/>
              </a:ext>
            </a:extLst>
          </p:cNvPr>
          <p:cNvCxnSpPr>
            <a:cxnSpLocks/>
          </p:cNvCxnSpPr>
          <p:nvPr/>
        </p:nvCxnSpPr>
        <p:spPr>
          <a:xfrm flipH="1" flipV="1">
            <a:off x="3224034" y="3689872"/>
            <a:ext cx="769178" cy="86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D54106-7A32-33C6-365E-6D7DE69D9D99}"/>
              </a:ext>
            </a:extLst>
          </p:cNvPr>
          <p:cNvCxnSpPr>
            <a:cxnSpLocks/>
          </p:cNvCxnSpPr>
          <p:nvPr/>
        </p:nvCxnSpPr>
        <p:spPr>
          <a:xfrm flipH="1">
            <a:off x="7181146" y="3160082"/>
            <a:ext cx="210858" cy="331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CCD054-E326-DCEF-94D8-73C6CAB0ADC8}"/>
              </a:ext>
            </a:extLst>
          </p:cNvPr>
          <p:cNvCxnSpPr>
            <a:cxnSpLocks/>
          </p:cNvCxnSpPr>
          <p:nvPr/>
        </p:nvCxnSpPr>
        <p:spPr>
          <a:xfrm flipH="1">
            <a:off x="6646830" y="3032066"/>
            <a:ext cx="476940" cy="228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48523D7-21DF-D009-4891-00E1C2A73BDE}"/>
              </a:ext>
            </a:extLst>
          </p:cNvPr>
          <p:cNvCxnSpPr>
            <a:cxnSpLocks/>
          </p:cNvCxnSpPr>
          <p:nvPr/>
        </p:nvCxnSpPr>
        <p:spPr>
          <a:xfrm flipH="1">
            <a:off x="7208182" y="3399741"/>
            <a:ext cx="1490046" cy="26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25914D-0273-DE68-62F6-72B844CEE962}"/>
              </a:ext>
            </a:extLst>
          </p:cNvPr>
          <p:cNvCxnSpPr>
            <a:cxnSpLocks/>
          </p:cNvCxnSpPr>
          <p:nvPr/>
        </p:nvCxnSpPr>
        <p:spPr>
          <a:xfrm flipH="1">
            <a:off x="7539375" y="3563115"/>
            <a:ext cx="1227018" cy="526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669FE89-F24A-62E5-040D-3FF0951175A2}"/>
              </a:ext>
            </a:extLst>
          </p:cNvPr>
          <p:cNvCxnSpPr>
            <a:cxnSpLocks/>
          </p:cNvCxnSpPr>
          <p:nvPr/>
        </p:nvCxnSpPr>
        <p:spPr>
          <a:xfrm flipH="1">
            <a:off x="8755604" y="3586030"/>
            <a:ext cx="164923" cy="368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F05C47D-4CB0-545F-CA29-F6A2DEB75EE8}"/>
              </a:ext>
            </a:extLst>
          </p:cNvPr>
          <p:cNvCxnSpPr>
            <a:cxnSpLocks/>
          </p:cNvCxnSpPr>
          <p:nvPr/>
        </p:nvCxnSpPr>
        <p:spPr>
          <a:xfrm>
            <a:off x="7340160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CC80C17-EF62-65F4-5CAF-97E5F92FF8B3}"/>
              </a:ext>
            </a:extLst>
          </p:cNvPr>
          <p:cNvCxnSpPr>
            <a:cxnSpLocks/>
          </p:cNvCxnSpPr>
          <p:nvPr/>
        </p:nvCxnSpPr>
        <p:spPr>
          <a:xfrm>
            <a:off x="8698228" y="4373962"/>
            <a:ext cx="0" cy="219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87FC1D-DE2E-A845-9A42-62EDE64EE8A3}"/>
              </a:ext>
            </a:extLst>
          </p:cNvPr>
          <p:cNvSpPr txBox="1"/>
          <p:nvPr/>
        </p:nvSpPr>
        <p:spPr>
          <a:xfrm>
            <a:off x="7019136" y="1267006"/>
            <a:ext cx="1658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200"/>
              <a:t>(can’t make it smaller)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0CD3F6-9B34-ACA1-CF99-A645F175BC8C}"/>
              </a:ext>
            </a:extLst>
          </p:cNvPr>
          <p:cNvCxnSpPr>
            <a:cxnSpLocks/>
          </p:cNvCxnSpPr>
          <p:nvPr/>
        </p:nvCxnSpPr>
        <p:spPr>
          <a:xfrm flipH="1">
            <a:off x="6204892" y="1533631"/>
            <a:ext cx="811435" cy="44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A86720-054A-F548-3AC3-599351920281}"/>
              </a:ext>
            </a:extLst>
          </p:cNvPr>
          <p:cNvCxnSpPr>
            <a:cxnSpLocks/>
          </p:cNvCxnSpPr>
          <p:nvPr/>
        </p:nvCxnSpPr>
        <p:spPr>
          <a:xfrm>
            <a:off x="2104373" y="4624061"/>
            <a:ext cx="0" cy="1914525"/>
          </a:xfrm>
          <a:prstGeom prst="straightConnector1">
            <a:avLst/>
          </a:prstGeom>
          <a:ln>
            <a:headEnd type="diamond"/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E736B2-101E-9FCE-E6DD-C607B1713190}"/>
              </a:ext>
            </a:extLst>
          </p:cNvPr>
          <p:cNvSpPr txBox="1"/>
          <p:nvPr/>
        </p:nvSpPr>
        <p:spPr>
          <a:xfrm>
            <a:off x="847234" y="5255625"/>
            <a:ext cx="104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i="1"/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72512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34643-888D-91E1-E719-62A7CB0E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28E102-C53A-71E1-0808-769447BA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97"/>
            <a:ext cx="10567086" cy="803189"/>
          </a:xfrm>
        </p:spPr>
        <p:txBody>
          <a:bodyPr>
            <a:normAutofit/>
          </a:bodyPr>
          <a:lstStyle/>
          <a:p>
            <a:r>
              <a:rPr lang="en-BE"/>
              <a:t>The cherry on the cake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BD2FB3-27A7-273F-28B4-068DDC5C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05" y="2154477"/>
            <a:ext cx="3613261" cy="3281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035D06-E7F0-2E66-1622-FBD5147497E2}"/>
              </a:ext>
            </a:extLst>
          </p:cNvPr>
          <p:cNvSpPr txBox="1"/>
          <p:nvPr/>
        </p:nvSpPr>
        <p:spPr>
          <a:xfrm>
            <a:off x="5453005" y="3832690"/>
            <a:ext cx="1295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200"/>
              <a:t>The environment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EC52BF-245E-9A0F-490F-3B14D902F416}"/>
              </a:ext>
            </a:extLst>
          </p:cNvPr>
          <p:cNvCxnSpPr>
            <a:cxnSpLocks/>
          </p:cNvCxnSpPr>
          <p:nvPr/>
        </p:nvCxnSpPr>
        <p:spPr>
          <a:xfrm flipH="1">
            <a:off x="4733084" y="4088941"/>
            <a:ext cx="811435" cy="44948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8DF34F-08A6-C743-9BD5-ADCE32B1677F}"/>
              </a:ext>
            </a:extLst>
          </p:cNvPr>
          <p:cNvCxnSpPr>
            <a:cxnSpLocks/>
          </p:cNvCxnSpPr>
          <p:nvPr/>
        </p:nvCxnSpPr>
        <p:spPr>
          <a:xfrm>
            <a:off x="1121079" y="3588707"/>
            <a:ext cx="2186125" cy="20667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B9CB9A-BAB5-E120-3736-1D105E45827E}"/>
              </a:ext>
            </a:extLst>
          </p:cNvPr>
          <p:cNvSpPr txBox="1"/>
          <p:nvPr/>
        </p:nvSpPr>
        <p:spPr>
          <a:xfrm>
            <a:off x="98299" y="3415047"/>
            <a:ext cx="1022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200"/>
              <a:t>Our program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AF5B20-9B47-3F2C-BF0F-2CD13C25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71" y="482252"/>
            <a:ext cx="4134847" cy="621291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720F13-17BD-EFEB-BE76-7DF7D3E0094F}"/>
              </a:ext>
            </a:extLst>
          </p:cNvPr>
          <p:cNvCxnSpPr>
            <a:cxnSpLocks/>
          </p:cNvCxnSpPr>
          <p:nvPr/>
        </p:nvCxnSpPr>
        <p:spPr>
          <a:xfrm>
            <a:off x="6748873" y="4088941"/>
            <a:ext cx="716244" cy="30334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1067EF-E43E-95EB-429D-84EF649D50B2}"/>
              </a:ext>
            </a:extLst>
          </p:cNvPr>
          <p:cNvSpPr txBox="1"/>
          <p:nvPr/>
        </p:nvSpPr>
        <p:spPr>
          <a:xfrm>
            <a:off x="5044616" y="4528052"/>
            <a:ext cx="1130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200">
                <a:solidFill>
                  <a:srgbClr val="FF0000"/>
                </a:solidFill>
              </a:rPr>
              <a:t>(expectation)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ADCB6-3FF0-95E8-3D5F-F42D3A2CF166}"/>
              </a:ext>
            </a:extLst>
          </p:cNvPr>
          <p:cNvSpPr txBox="1"/>
          <p:nvPr/>
        </p:nvSpPr>
        <p:spPr>
          <a:xfrm>
            <a:off x="6447075" y="4517677"/>
            <a:ext cx="1130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200">
                <a:solidFill>
                  <a:srgbClr val="FF0000"/>
                </a:solidFill>
              </a:rPr>
              <a:t>(reality)</a:t>
            </a:r>
          </a:p>
        </p:txBody>
      </p:sp>
    </p:spTree>
    <p:extLst>
      <p:ext uri="{BB962C8B-B14F-4D97-AF65-F5344CB8AC3E}">
        <p14:creationId xmlns:p14="http://schemas.microsoft.com/office/powerpoint/2010/main" val="12460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Macintosh PowerPoint</Application>
  <PresentationFormat>Widescreen</PresentationFormat>
  <Paragraphs>274</Paragraphs>
  <Slides>25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Courier New</vt:lpstr>
      <vt:lpstr>Office Theme</vt:lpstr>
      <vt:lpstr>Hello</vt:lpstr>
      <vt:lpstr>The classical starter: hello world</vt:lpstr>
      <vt:lpstr>PowerPoint Presentation</vt:lpstr>
      <vt:lpstr>Lets play bingo!</vt:lpstr>
      <vt:lpstr>PowerPoint Presentation</vt:lpstr>
      <vt:lpstr>PowerPoint Presentation</vt:lpstr>
      <vt:lpstr>PowerPoint Presentation</vt:lpstr>
      <vt:lpstr>PowerPoint Presentation</vt:lpstr>
      <vt:lpstr>The cherry on the cake</vt:lpstr>
      <vt:lpstr>PowerPoint Presentation</vt:lpstr>
      <vt:lpstr>PowerPoint Presentation</vt:lpstr>
      <vt:lpstr>PowerPoint Presentation</vt:lpstr>
      <vt:lpstr>Back to bingo</vt:lpstr>
      <vt:lpstr>What to choose?</vt:lpstr>
      <vt:lpstr>Virtual Environments with conda/mamba</vt:lpstr>
      <vt:lpstr>Virtual Environments with conda/mamba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Raimondo</dc:creator>
  <cp:lastModifiedBy>Raimondo, Federico</cp:lastModifiedBy>
  <cp:revision>1</cp:revision>
  <dcterms:created xsi:type="dcterms:W3CDTF">2024-11-22T14:19:59Z</dcterms:created>
  <dcterms:modified xsi:type="dcterms:W3CDTF">2025-04-23T12:25:59Z</dcterms:modified>
</cp:coreProperties>
</file>